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onstantia" panose="02030602050306030303" pitchFamily="18"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936"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69850" algn="l" rtl="0">
              <a:spcBef>
                <a:spcPts val="0"/>
              </a:spcBef>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457200" marR="0" lvl="1" indent="69850" algn="l" rtl="0">
              <a:spcBef>
                <a:spcPts val="0"/>
              </a:spcBef>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914400" marR="0" lvl="2" indent="69850" algn="l" rtl="0">
              <a:spcBef>
                <a:spcPts val="0"/>
              </a:spcBef>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371600" marR="0" lvl="3" indent="69850" algn="l" rtl="0">
              <a:spcBef>
                <a:spcPts val="0"/>
              </a:spcBef>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1828800" marR="0" lvl="4" indent="69850" algn="l" rtl="0">
              <a:spcBef>
                <a:spcPts val="0"/>
              </a:spcBef>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286000" marR="0" lvl="5" indent="69850" algn="l" rtl="0">
              <a:spcBef>
                <a:spcPts val="0"/>
              </a:spcBef>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2743200" marR="0" lvl="6" indent="69850" algn="l" rtl="0">
              <a:spcBef>
                <a:spcPts val="0"/>
              </a:spcBef>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200400" marR="0" lvl="7" indent="69850" algn="l" rtl="0">
              <a:spcBef>
                <a:spcPts val="0"/>
              </a:spcBef>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3657600" marR="0" lvl="8" indent="69850" algn="l" rtl="0">
              <a:spcBef>
                <a:spcPts val="0"/>
              </a:spcBef>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69850" algn="l" rtl="0">
              <a:spcBef>
                <a:spcPts val="0"/>
              </a:spcBef>
              <a:buClr>
                <a:schemeClr val="lt1"/>
              </a:buClr>
              <a:buSzPts val="1100"/>
              <a:buFont typeface="Arial"/>
              <a:buNone/>
            </a:pPr>
            <a:r>
              <a:rPr lang="en-US" sz="1100" b="0" i="0" u="none" strike="noStrike" cap="none">
                <a:solidFill>
                  <a:schemeClr val="lt1"/>
                </a:solidFill>
                <a:latin typeface="Arial"/>
                <a:ea typeface="Arial"/>
                <a:cs typeface="Arial"/>
                <a:sym typeface="Arial"/>
              </a:rPr>
              <a:t>You can indicate the page of the specific pillar or chapter on which you are presenting – the pdf reader allows for the individual to indicate the page to which you want to go at the top.  For example Ownership, chapter 4, begins on page 31.  Open the document and put 31 in the page box and you will be at chapter 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ctr" anchorCtr="0">
            <a:noAutofit/>
          </a:bodyPr>
          <a:lstStyle/>
          <a:p>
            <a:pPr marL="0" marR="0" lvl="0" indent="-69850" algn="l" rtl="0">
              <a:spcBef>
                <a:spcPts val="0"/>
              </a:spcBef>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lt1"/>
              </a:buClr>
              <a:buSzPts val="1100"/>
              <a:buFont typeface="Arial"/>
              <a:buChar char="●"/>
            </a:pPr>
            <a:r>
              <a:rPr lang="en-US" sz="1100" b="0" i="0" u="none" strike="noStrike" cap="none">
                <a:solidFill>
                  <a:schemeClr val="lt1"/>
                </a:solidFill>
                <a:latin typeface="Arial"/>
                <a:ea typeface="Arial"/>
                <a:cs typeface="Arial"/>
                <a:sym typeface="Arial"/>
              </a:rPr>
              <a:t>IMPACT is a research document – the ideas presented are  research-based.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lnSpc>
                <a:spcPct val="100000"/>
              </a:lnSpc>
              <a:spcBef>
                <a:spcPts val="0"/>
              </a:spcBef>
              <a:spcAft>
                <a:spcPts val="0"/>
              </a:spcAft>
              <a:buClr>
                <a:schemeClr val="lt1"/>
              </a:buClr>
              <a:buSzPts val="1100"/>
              <a:buFont typeface="Arial"/>
              <a:buChar char="●"/>
            </a:pPr>
            <a:r>
              <a:rPr lang="en-US" sz="1100" b="0" i="0" u="none" strike="noStrike" cap="none">
                <a:solidFill>
                  <a:schemeClr val="lt1"/>
                </a:solidFill>
                <a:latin typeface="Arial"/>
                <a:ea typeface="Arial"/>
                <a:cs typeface="Arial"/>
                <a:sym typeface="Arial"/>
              </a:rPr>
              <a:t>We encourage you join this committee on the AMATYC website commencing on January 1, 2018. Membership in the committee is open to all.</a:t>
            </a:r>
          </a:p>
          <a:p>
            <a:pPr marL="0" marR="0" lvl="0" indent="0" algn="l" rtl="0">
              <a:spcBef>
                <a:spcPts val="0"/>
              </a:spcBef>
              <a:buClr>
                <a:schemeClr val="lt1"/>
              </a:buClr>
              <a:buSzPts val="1100"/>
              <a:buFont typeface="Arial"/>
              <a:buNone/>
            </a:pPr>
            <a:endParaRPr sz="1100" b="0" i="0" u="none" strike="noStrike" cap="none">
              <a:solidFill>
                <a:schemeClr val="lt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lvl="0" indent="-69850" rtl="0">
              <a:lnSpc>
                <a:spcPct val="115000"/>
              </a:lnSpc>
              <a:spcBef>
                <a:spcPts val="0"/>
              </a:spcBef>
              <a:buClr>
                <a:srgbClr val="000000"/>
              </a:buClr>
              <a:buSzPts val="1100"/>
              <a:buFont typeface="Arial"/>
              <a:buNone/>
            </a:pPr>
            <a:r>
              <a:rPr lang="en-US">
                <a:solidFill>
                  <a:schemeClr val="lt1"/>
                </a:solidFill>
              </a:rPr>
              <a:t>●Talk ab●Talk about the website and that it’s a living document.  These ideas  can be updated so it’s important for members to visit often.  Best Practice (in-class, assessment, professional development, etc.), Research (links to research documents and some way for people to find others interested in same topic), Blogs (have a blogger of the month?),</a:t>
            </a:r>
          </a:p>
          <a:p>
            <a:pPr lvl="0" indent="-69850" rtl="0">
              <a:lnSpc>
                <a:spcPct val="115000"/>
              </a:lnSpc>
              <a:spcBef>
                <a:spcPts val="0"/>
              </a:spcBef>
              <a:buClr>
                <a:srgbClr val="000000"/>
              </a:buClr>
              <a:buSzPts val="1100"/>
              <a:buFont typeface="Arial"/>
              <a:buNone/>
            </a:pPr>
            <a:r>
              <a:rPr lang="en-US">
                <a:solidFill>
                  <a:schemeClr val="lt1"/>
                </a:solidFill>
              </a:rPr>
              <a:t>out the website and that it’s a living document.  These ideas  can be updated so it’s important for members to visit often.  Best Practice (inent, professional development, etc.), Research (links to research documents and some way for people to find others i</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711200" y="1371600"/>
            <a:ext cx="10468800" cy="1828800"/>
          </a:xfrm>
          <a:prstGeom prst="rect">
            <a:avLst/>
          </a:prstGeom>
          <a:noFill/>
          <a:ln>
            <a:noFill/>
          </a:ln>
        </p:spPr>
        <p:txBody>
          <a:bodyPr wrap="square" lIns="91425" tIns="91425" rIns="91425" bIns="91425" anchor="b" anchorCtr="0"/>
          <a:lstStyle>
            <a:lvl1pPr marL="0" marR="0" lvl="0" indent="0" algn="r" rtl="0">
              <a:lnSpc>
                <a:spcPct val="100000"/>
              </a:lnSpc>
              <a:spcBef>
                <a:spcPts val="0"/>
              </a:spcBef>
              <a:spcAft>
                <a:spcPts val="0"/>
              </a:spcAft>
              <a:buClr>
                <a:srgbClr val="4CE0EA"/>
              </a:buClr>
              <a:buSzPts val="5600"/>
              <a:buFont typeface="Calibri"/>
              <a:buNone/>
              <a:defRPr sz="5600" b="1" i="0" u="none" strike="noStrike" cap="none">
                <a:solidFill>
                  <a:srgbClr val="4CE0EA"/>
                </a:solidFill>
                <a:latin typeface="Calibri"/>
                <a:ea typeface="Calibri"/>
                <a:cs typeface="Calibri"/>
                <a:sym typeface="Calibri"/>
              </a:defRPr>
            </a:lvl1pPr>
            <a:lvl2pPr lvl="1" indent="0" rtl="0">
              <a:spcBef>
                <a:spcPts val="0"/>
              </a:spcBef>
              <a:buSzPts val="1800"/>
              <a:buFont typeface="Arial"/>
              <a:buNone/>
              <a:defRPr sz="1800"/>
            </a:lvl2pPr>
            <a:lvl3pPr lvl="2" indent="0" rtl="0">
              <a:spcBef>
                <a:spcPts val="0"/>
              </a:spcBef>
              <a:buSzPts val="1800"/>
              <a:buFont typeface="Arial"/>
              <a:buNone/>
              <a:defRPr sz="1800"/>
            </a:lvl3pPr>
            <a:lvl4pPr lvl="3" indent="0" rtl="0">
              <a:spcBef>
                <a:spcPts val="0"/>
              </a:spcBef>
              <a:buSzPts val="1800"/>
              <a:buFont typeface="Arial"/>
              <a:buNone/>
              <a:defRPr sz="1800"/>
            </a:lvl4pPr>
            <a:lvl5pPr lvl="4" indent="0" rtl="0">
              <a:spcBef>
                <a:spcPts val="0"/>
              </a:spcBef>
              <a:buSzPts val="1800"/>
              <a:buFont typeface="Arial"/>
              <a:buNone/>
              <a:defRPr sz="1800"/>
            </a:lvl5pPr>
            <a:lvl6pPr lvl="5" indent="0" rtl="0">
              <a:spcBef>
                <a:spcPts val="0"/>
              </a:spcBef>
              <a:buSzPts val="1800"/>
              <a:buFont typeface="Arial"/>
              <a:buNone/>
              <a:defRPr sz="1800"/>
            </a:lvl6pPr>
            <a:lvl7pPr lvl="6" indent="0" rtl="0">
              <a:spcBef>
                <a:spcPts val="0"/>
              </a:spcBef>
              <a:buSzPts val="1800"/>
              <a:buFont typeface="Arial"/>
              <a:buNone/>
              <a:defRPr sz="1800"/>
            </a:lvl7pPr>
            <a:lvl8pPr lvl="7" indent="0" rtl="0">
              <a:spcBef>
                <a:spcPts val="0"/>
              </a:spcBef>
              <a:buSzPts val="1800"/>
              <a:buFont typeface="Arial"/>
              <a:buNone/>
              <a:defRPr sz="1800"/>
            </a:lvl8pPr>
            <a:lvl9pPr lvl="8" indent="0" rtl="0">
              <a:spcBef>
                <a:spcPts val="0"/>
              </a:spcBef>
              <a:buSzPts val="1800"/>
              <a:buFont typeface="Arial"/>
              <a:buNone/>
              <a:defRPr sz="1800"/>
            </a:lvl9pPr>
          </a:lstStyle>
          <a:p>
            <a:endParaRPr/>
          </a:p>
        </p:txBody>
      </p:sp>
      <p:sp>
        <p:nvSpPr>
          <p:cNvPr id="18" name="Shape 18"/>
          <p:cNvSpPr txBox="1">
            <a:spLocks noGrp="1"/>
          </p:cNvSpPr>
          <p:nvPr>
            <p:ph type="subTitle" idx="1"/>
          </p:nvPr>
        </p:nvSpPr>
        <p:spPr>
          <a:xfrm>
            <a:off x="711200" y="3228535"/>
            <a:ext cx="10473000" cy="1752600"/>
          </a:xfrm>
          <a:prstGeom prst="rect">
            <a:avLst/>
          </a:prstGeom>
          <a:noFill/>
          <a:ln>
            <a:noFill/>
          </a:ln>
        </p:spPr>
        <p:txBody>
          <a:bodyPr wrap="square" lIns="91425" tIns="91425" rIns="91425" bIns="91425" anchor="t" anchorCtr="0"/>
          <a:lstStyle>
            <a:lvl1pPr marL="0" marR="45720" lvl="0" indent="0" algn="r" rtl="0">
              <a:lnSpc>
                <a:spcPct val="100000"/>
              </a:lnSpc>
              <a:spcBef>
                <a:spcPts val="520"/>
              </a:spcBef>
              <a:spcAft>
                <a:spcPts val="0"/>
              </a:spcAft>
              <a:buClr>
                <a:schemeClr val="accent3"/>
              </a:buClr>
              <a:buSzPts val="2600"/>
              <a:buFont typeface="Noto Sans Symbols"/>
              <a:buNone/>
              <a:defRPr sz="2600" b="0" i="0" u="none" strike="noStrike" cap="none">
                <a:solidFill>
                  <a:schemeClr val="lt1"/>
                </a:solidFill>
                <a:latin typeface="Constantia"/>
                <a:ea typeface="Constantia"/>
                <a:cs typeface="Constantia"/>
                <a:sym typeface="Constantia"/>
              </a:defRPr>
            </a:lvl1pPr>
            <a:lvl2pPr marL="457200" marR="0" lvl="1" indent="0" algn="ctr" rtl="0">
              <a:lnSpc>
                <a:spcPct val="100000"/>
              </a:lnSpc>
              <a:spcBef>
                <a:spcPts val="480"/>
              </a:spcBef>
              <a:spcAft>
                <a:spcPts val="0"/>
              </a:spcAft>
              <a:buClr>
                <a:schemeClr val="accent1"/>
              </a:buClr>
              <a:buSzPts val="2400"/>
              <a:buFont typeface="Noto Sans Symbols"/>
              <a:buNone/>
              <a:defRPr sz="2400" b="0" i="0" u="none" strike="noStrike" cap="none">
                <a:solidFill>
                  <a:schemeClr val="lt1"/>
                </a:solidFill>
                <a:latin typeface="Constantia"/>
                <a:ea typeface="Constantia"/>
                <a:cs typeface="Constantia"/>
                <a:sym typeface="Constantia"/>
              </a:defRPr>
            </a:lvl2pPr>
            <a:lvl3pPr marL="914400" marR="0" lvl="2" indent="0" algn="ctr" rtl="0">
              <a:lnSpc>
                <a:spcPct val="100000"/>
              </a:lnSpc>
              <a:spcBef>
                <a:spcPts val="420"/>
              </a:spcBef>
              <a:spcAft>
                <a:spcPts val="0"/>
              </a:spcAft>
              <a:buClr>
                <a:schemeClr val="accent2"/>
              </a:buClr>
              <a:buSzPts val="2100"/>
              <a:buFont typeface="Noto Sans Symbols"/>
              <a:buNone/>
              <a:defRPr sz="2100" b="0" i="0" u="none" strike="noStrike" cap="none">
                <a:solidFill>
                  <a:schemeClr val="lt1"/>
                </a:solidFill>
                <a:latin typeface="Constantia"/>
                <a:ea typeface="Constantia"/>
                <a:cs typeface="Constantia"/>
                <a:sym typeface="Constantia"/>
              </a:defRPr>
            </a:lvl3pPr>
            <a:lvl4pPr marL="1371600" marR="0" lvl="3" indent="0" algn="ctr" rtl="0">
              <a:lnSpc>
                <a:spcPct val="100000"/>
              </a:lnSpc>
              <a:spcBef>
                <a:spcPts val="400"/>
              </a:spcBef>
              <a:spcAft>
                <a:spcPts val="0"/>
              </a:spcAft>
              <a:buClr>
                <a:schemeClr val="accent3"/>
              </a:buClr>
              <a:buSzPts val="2000"/>
              <a:buFont typeface="Noto Sans Symbols"/>
              <a:buNone/>
              <a:defRPr sz="2000" b="0" i="0" u="none" strike="noStrike" cap="none">
                <a:solidFill>
                  <a:schemeClr val="lt1"/>
                </a:solidFill>
                <a:latin typeface="Constantia"/>
                <a:ea typeface="Constantia"/>
                <a:cs typeface="Constantia"/>
                <a:sym typeface="Constantia"/>
              </a:defRPr>
            </a:lvl4pPr>
            <a:lvl5pPr marL="1828800" marR="0" lvl="4" indent="0" algn="ctr" rtl="0">
              <a:lnSpc>
                <a:spcPct val="100000"/>
              </a:lnSpc>
              <a:spcBef>
                <a:spcPts val="400"/>
              </a:spcBef>
              <a:spcAft>
                <a:spcPts val="0"/>
              </a:spcAft>
              <a:buClr>
                <a:schemeClr val="accent4"/>
              </a:buClr>
              <a:buSzPts val="2000"/>
              <a:buFont typeface="Noto Sans Symbols"/>
              <a:buNone/>
              <a:defRPr sz="2000" b="0" i="0" u="none" strike="noStrike" cap="none">
                <a:solidFill>
                  <a:schemeClr val="lt1"/>
                </a:solidFill>
                <a:latin typeface="Constantia"/>
                <a:ea typeface="Constantia"/>
                <a:cs typeface="Constantia"/>
                <a:sym typeface="Constantia"/>
              </a:defRPr>
            </a:lvl5pPr>
            <a:lvl6pPr marL="2286000" marR="0" lvl="5" indent="0" algn="ctr" rtl="0">
              <a:lnSpc>
                <a:spcPct val="100000"/>
              </a:lnSpc>
              <a:spcBef>
                <a:spcPts val="360"/>
              </a:spcBef>
              <a:spcAft>
                <a:spcPts val="0"/>
              </a:spcAft>
              <a:buClr>
                <a:schemeClr val="accent5"/>
              </a:buClr>
              <a:buSzPts val="1800"/>
              <a:buFont typeface="Noto Sans Symbols"/>
              <a:buNone/>
              <a:defRPr sz="1800" b="0" i="0" u="none" strike="noStrike" cap="none">
                <a:solidFill>
                  <a:schemeClr val="lt1"/>
                </a:solidFill>
                <a:latin typeface="Constantia"/>
                <a:ea typeface="Constantia"/>
                <a:cs typeface="Constantia"/>
                <a:sym typeface="Constantia"/>
              </a:defRPr>
            </a:lvl6pPr>
            <a:lvl7pPr marL="2743200" marR="0" lvl="6" indent="0" algn="ctr" rtl="0">
              <a:lnSpc>
                <a:spcPct val="100000"/>
              </a:lnSpc>
              <a:spcBef>
                <a:spcPts val="320"/>
              </a:spcBef>
              <a:spcAft>
                <a:spcPts val="0"/>
              </a:spcAft>
              <a:buClr>
                <a:schemeClr val="accent6"/>
              </a:buClr>
              <a:buSzPts val="1600"/>
              <a:buFont typeface="Noto Sans Symbols"/>
              <a:buNone/>
              <a:defRPr sz="1600" b="0" i="0" u="none" strike="noStrike" cap="none">
                <a:solidFill>
                  <a:schemeClr val="lt1"/>
                </a:solidFill>
                <a:latin typeface="Constantia"/>
                <a:ea typeface="Constantia"/>
                <a:cs typeface="Constantia"/>
                <a:sym typeface="Constantia"/>
              </a:defRPr>
            </a:lvl7pPr>
            <a:lvl8pPr marL="3200400" marR="0" lvl="7" indent="0" algn="ctr" rtl="0">
              <a:lnSpc>
                <a:spcPct val="100000"/>
              </a:lnSpc>
              <a:spcBef>
                <a:spcPts val="320"/>
              </a:spcBef>
              <a:spcAft>
                <a:spcPts val="0"/>
              </a:spcAft>
              <a:buClr>
                <a:schemeClr val="lt2"/>
              </a:buClr>
              <a:buSzPts val="1600"/>
              <a:buFont typeface="Constantia"/>
              <a:buNone/>
              <a:defRPr sz="1600" b="0" i="0" u="none" strike="noStrike" cap="none">
                <a:solidFill>
                  <a:schemeClr val="lt1"/>
                </a:solidFill>
                <a:latin typeface="Constantia"/>
                <a:ea typeface="Constantia"/>
                <a:cs typeface="Constantia"/>
                <a:sym typeface="Constantia"/>
              </a:defRPr>
            </a:lvl8pPr>
            <a:lvl9pPr marL="3657600" marR="0" lvl="8" indent="0" algn="ctr" rtl="0">
              <a:lnSpc>
                <a:spcPct val="100000"/>
              </a:lnSpc>
              <a:spcBef>
                <a:spcPts val="280"/>
              </a:spcBef>
              <a:spcAft>
                <a:spcPts val="0"/>
              </a:spcAft>
              <a:buClr>
                <a:schemeClr val="lt2"/>
              </a:buClr>
              <a:buSzPts val="1400"/>
              <a:buFont typeface="Constantia"/>
              <a:buNone/>
              <a:defRPr sz="1400" b="0" i="0" u="none" strike="noStrike" cap="none">
                <a:solidFill>
                  <a:schemeClr val="lt1"/>
                </a:solidFill>
                <a:latin typeface="Constantia"/>
                <a:ea typeface="Constantia"/>
                <a:cs typeface="Constantia"/>
                <a:sym typeface="Constantia"/>
              </a:defRPr>
            </a:lvl9pPr>
          </a:lstStyle>
          <a:p>
            <a:endParaRPr/>
          </a:p>
        </p:txBody>
      </p:sp>
      <p:sp>
        <p:nvSpPr>
          <p:cNvPr id="19" name="Shape 19"/>
          <p:cNvSpPr txBox="1">
            <a:spLocks noGrp="1"/>
          </p:cNvSpPr>
          <p:nvPr>
            <p:ph type="dt" idx="10"/>
          </p:nvPr>
        </p:nvSpPr>
        <p:spPr>
          <a:xfrm>
            <a:off x="609600" y="6356351"/>
            <a:ext cx="2844900" cy="36509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9pPr>
          </a:lstStyle>
          <a:p>
            <a:endParaRPr/>
          </a:p>
        </p:txBody>
      </p:sp>
      <p:sp>
        <p:nvSpPr>
          <p:cNvPr id="20" name="Shape 20"/>
          <p:cNvSpPr txBox="1">
            <a:spLocks noGrp="1"/>
          </p:cNvSpPr>
          <p:nvPr>
            <p:ph type="ftr" idx="11"/>
          </p:nvPr>
        </p:nvSpPr>
        <p:spPr>
          <a:xfrm>
            <a:off x="3556000" y="6356351"/>
            <a:ext cx="4470300" cy="36509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9pPr>
          </a:lstStyle>
          <a:p>
            <a:endParaRPr/>
          </a:p>
        </p:txBody>
      </p:sp>
      <p:sp>
        <p:nvSpPr>
          <p:cNvPr id="21" name="Shape 21"/>
          <p:cNvSpPr txBox="1">
            <a:spLocks noGrp="1"/>
          </p:cNvSpPr>
          <p:nvPr>
            <p:ph type="sldNum" idx="12"/>
          </p:nvPr>
        </p:nvSpPr>
        <p:spPr>
          <a:xfrm>
            <a:off x="10566400" y="6356351"/>
            <a:ext cx="1016100" cy="365099"/>
          </a:xfrm>
          <a:prstGeom prst="rect">
            <a:avLst/>
          </a:prstGeom>
          <a:noFill/>
          <a:ln>
            <a:noFill/>
          </a:ln>
        </p:spPr>
        <p:txBody>
          <a:bodyPr wrap="square" lIns="0" tIns="0" rIns="0" bIns="0" anchor="b" anchorCtr="0">
            <a:noAutofit/>
          </a:bodyPr>
          <a:lstStyle/>
          <a:p>
            <a:pPr marL="0" marR="0" lvl="0" indent="-19050" algn="r" rtl="0">
              <a:lnSpc>
                <a:spcPct val="100000"/>
              </a:lnSpc>
              <a:spcBef>
                <a:spcPts val="0"/>
              </a:spcBef>
              <a:spcAft>
                <a:spcPts val="0"/>
              </a:spcAft>
              <a:buClr>
                <a:srgbClr val="D0E9ED"/>
              </a:buClr>
              <a:buSzPts val="300"/>
              <a:buFont typeface="Constantia"/>
              <a:buNone/>
            </a:pPr>
            <a:fld id="{00000000-1234-1234-1234-123412341234}" type="slidenum">
              <a:rPr lang="en-US" sz="1200" b="0" i="0" u="none" strike="noStrike" cap="none">
                <a:solidFill>
                  <a:srgbClr val="D0E9ED"/>
                </a:solidFill>
                <a:latin typeface="Constantia"/>
                <a:ea typeface="Constantia"/>
                <a:cs typeface="Constantia"/>
                <a:sym typeface="Constantia"/>
              </a:rPr>
              <a:t>‹#›</a:t>
            </a:fld>
            <a:endParaRPr lang="en-US" sz="1200" b="0" i="0" u="none" strike="noStrike" cap="none">
              <a:solidFill>
                <a:srgbClr val="D0E9ED"/>
              </a:solidFill>
              <a:latin typeface="Constantia"/>
              <a:ea typeface="Constantia"/>
              <a:cs typeface="Constantia"/>
              <a:sym typeface="Constantia"/>
            </a:endParaRPr>
          </a:p>
        </p:txBody>
      </p:sp>
      <p:pic>
        <p:nvPicPr>
          <p:cNvPr id="22" name="Shape 22"/>
          <p:cNvPicPr preferRelativeResize="0"/>
          <p:nvPr/>
        </p:nvPicPr>
        <p:blipFill>
          <a:blip r:embed="rId2">
            <a:alphaModFix/>
          </a:blip>
          <a:stretch>
            <a:fillRect/>
          </a:stretch>
        </p:blipFill>
        <p:spPr>
          <a:xfrm>
            <a:off x="10749825" y="6121675"/>
            <a:ext cx="1364025" cy="6336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ustom Layout">
    <p:bg>
      <p:bgPr>
        <a:gradFill>
          <a:gsLst>
            <a:gs pos="0">
              <a:srgbClr val="559BC5"/>
            </a:gs>
            <a:gs pos="100000">
              <a:srgbClr val="004B69"/>
            </a:gs>
          </a:gsLst>
          <a:path path="circle">
            <a:fillToRect l="50000" t="50000" r="50000" b="50000"/>
          </a:path>
          <a:tileRect/>
        </a:gradFill>
        <a:effectLst/>
      </p:bgPr>
    </p:bg>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09600" y="704087"/>
            <a:ext cx="8730343" cy="1143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lvl="1" indent="0" rtl="0">
              <a:spcBef>
                <a:spcPts val="0"/>
              </a:spcBef>
              <a:buSzPts val="1800"/>
              <a:buFont typeface="Arial"/>
              <a:buNone/>
              <a:defRPr sz="1800"/>
            </a:lvl2pPr>
            <a:lvl3pPr lvl="2" indent="0" rtl="0">
              <a:spcBef>
                <a:spcPts val="0"/>
              </a:spcBef>
              <a:buSzPts val="1800"/>
              <a:buFont typeface="Arial"/>
              <a:buNone/>
              <a:defRPr sz="1800"/>
            </a:lvl3pPr>
            <a:lvl4pPr lvl="3" indent="0" rtl="0">
              <a:spcBef>
                <a:spcPts val="0"/>
              </a:spcBef>
              <a:buSzPts val="1800"/>
              <a:buFont typeface="Arial"/>
              <a:buNone/>
              <a:defRPr sz="1800"/>
            </a:lvl4pPr>
            <a:lvl5pPr lvl="4" indent="0" rtl="0">
              <a:spcBef>
                <a:spcPts val="0"/>
              </a:spcBef>
              <a:buSzPts val="1800"/>
              <a:buFont typeface="Arial"/>
              <a:buNone/>
              <a:defRPr sz="1800"/>
            </a:lvl5pPr>
            <a:lvl6pPr lvl="5" indent="0" rtl="0">
              <a:spcBef>
                <a:spcPts val="0"/>
              </a:spcBef>
              <a:buSzPts val="1800"/>
              <a:buFont typeface="Arial"/>
              <a:buNone/>
              <a:defRPr sz="1800"/>
            </a:lvl6pPr>
            <a:lvl7pPr lvl="6" indent="0" rtl="0">
              <a:spcBef>
                <a:spcPts val="0"/>
              </a:spcBef>
              <a:buSzPts val="1800"/>
              <a:buFont typeface="Arial"/>
              <a:buNone/>
              <a:defRPr sz="1800"/>
            </a:lvl7pPr>
            <a:lvl8pPr lvl="7" indent="0" rtl="0">
              <a:spcBef>
                <a:spcPts val="0"/>
              </a:spcBef>
              <a:buSzPts val="1800"/>
              <a:buFont typeface="Arial"/>
              <a:buNone/>
              <a:defRPr sz="1800"/>
            </a:lvl8pPr>
            <a:lvl9pPr lvl="8" indent="0" rtl="0">
              <a:spcBef>
                <a:spcPts val="0"/>
              </a:spcBef>
              <a:buSzPts val="1800"/>
              <a:buFont typeface="Arial"/>
              <a:buNone/>
              <a:defRPr sz="1800"/>
            </a:lvl9pPr>
          </a:lstStyle>
          <a:p>
            <a:endParaRPr/>
          </a:p>
        </p:txBody>
      </p:sp>
      <p:sp>
        <p:nvSpPr>
          <p:cNvPr id="25" name="Shape 25"/>
          <p:cNvSpPr txBox="1">
            <a:spLocks noGrp="1"/>
          </p:cNvSpPr>
          <p:nvPr>
            <p:ph type="dt" idx="10"/>
          </p:nvPr>
        </p:nvSpPr>
        <p:spPr>
          <a:xfrm>
            <a:off x="609600" y="6356351"/>
            <a:ext cx="2844900" cy="36509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9pPr>
          </a:lstStyle>
          <a:p>
            <a:endParaRPr/>
          </a:p>
        </p:txBody>
      </p:sp>
      <p:sp>
        <p:nvSpPr>
          <p:cNvPr id="26" name="Shape 26"/>
          <p:cNvSpPr txBox="1">
            <a:spLocks noGrp="1"/>
          </p:cNvSpPr>
          <p:nvPr>
            <p:ph type="ftr" idx="11"/>
          </p:nvPr>
        </p:nvSpPr>
        <p:spPr>
          <a:xfrm>
            <a:off x="3556000" y="6356351"/>
            <a:ext cx="4470300" cy="36509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9pPr>
          </a:lstStyle>
          <a:p>
            <a:endParaRPr/>
          </a:p>
        </p:txBody>
      </p:sp>
      <p:sp>
        <p:nvSpPr>
          <p:cNvPr id="27" name="Shape 27"/>
          <p:cNvSpPr txBox="1">
            <a:spLocks noGrp="1"/>
          </p:cNvSpPr>
          <p:nvPr>
            <p:ph type="sldNum" idx="12"/>
          </p:nvPr>
        </p:nvSpPr>
        <p:spPr>
          <a:xfrm>
            <a:off x="10566400" y="6356351"/>
            <a:ext cx="1016100" cy="365099"/>
          </a:xfrm>
          <a:prstGeom prst="rect">
            <a:avLst/>
          </a:prstGeom>
          <a:noFill/>
          <a:ln>
            <a:noFill/>
          </a:ln>
        </p:spPr>
        <p:txBody>
          <a:bodyPr wrap="square" lIns="0" tIns="0" rIns="0" bIns="0" anchor="b" anchorCtr="0">
            <a:noAutofit/>
          </a:bodyPr>
          <a:lstStyle/>
          <a:p>
            <a:pPr marL="0" marR="0" lvl="0" indent="-19050" algn="r" rtl="0">
              <a:lnSpc>
                <a:spcPct val="100000"/>
              </a:lnSpc>
              <a:spcBef>
                <a:spcPts val="0"/>
              </a:spcBef>
              <a:spcAft>
                <a:spcPts val="0"/>
              </a:spcAft>
              <a:buClr>
                <a:srgbClr val="D0E9ED"/>
              </a:buClr>
              <a:buSzPts val="300"/>
              <a:buFont typeface="Constantia"/>
              <a:buNone/>
            </a:pPr>
            <a:fld id="{00000000-1234-1234-1234-123412341234}" type="slidenum">
              <a:rPr lang="en-US" sz="1200" b="0" i="0" u="none" strike="noStrike" cap="none">
                <a:solidFill>
                  <a:srgbClr val="D0E9ED"/>
                </a:solidFill>
                <a:latin typeface="Constantia"/>
                <a:ea typeface="Constantia"/>
                <a:cs typeface="Constantia"/>
                <a:sym typeface="Constantia"/>
              </a:rPr>
              <a:t>‹#›</a:t>
            </a:fld>
            <a:endParaRPr lang="en-US" sz="1200" b="0" i="0" u="none" strike="noStrike" cap="none">
              <a:solidFill>
                <a:srgbClr val="D0E9ED"/>
              </a:solidFill>
              <a:latin typeface="Constantia"/>
              <a:ea typeface="Constantia"/>
              <a:cs typeface="Constantia"/>
              <a:sym typeface="Constantia"/>
            </a:endParaRPr>
          </a:p>
        </p:txBody>
      </p:sp>
      <p:pic>
        <p:nvPicPr>
          <p:cNvPr id="28" name="Shape 28"/>
          <p:cNvPicPr preferRelativeResize="0"/>
          <p:nvPr/>
        </p:nvPicPr>
        <p:blipFill rotWithShape="1">
          <a:blip r:embed="rId2">
            <a:alphaModFix/>
          </a:blip>
          <a:srcRect/>
          <a:stretch/>
        </p:blipFill>
        <p:spPr>
          <a:xfrm>
            <a:off x="-10" y="6038725"/>
            <a:ext cx="1735874" cy="799575"/>
          </a:xfrm>
          <a:prstGeom prst="rect">
            <a:avLst/>
          </a:prstGeom>
          <a:noFill/>
          <a:ln>
            <a:noFill/>
          </a:ln>
        </p:spPr>
      </p:pic>
      <p:pic>
        <p:nvPicPr>
          <p:cNvPr id="29" name="Shape 29"/>
          <p:cNvPicPr preferRelativeResize="0"/>
          <p:nvPr/>
        </p:nvPicPr>
        <p:blipFill>
          <a:blip r:embed="rId3">
            <a:alphaModFix/>
          </a:blip>
          <a:stretch>
            <a:fillRect/>
          </a:stretch>
        </p:blipFill>
        <p:spPr>
          <a:xfrm>
            <a:off x="10566400" y="6036463"/>
            <a:ext cx="1547450" cy="71888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0"/>
        <p:cNvGrpSpPr/>
        <p:nvPr/>
      </p:nvGrpSpPr>
      <p:grpSpPr>
        <a:xfrm>
          <a:off x="0" y="0"/>
          <a:ext cx="0" cy="0"/>
          <a:chOff x="0" y="0"/>
          <a:chExt cx="0" cy="0"/>
        </a:xfrm>
      </p:grpSpPr>
      <p:sp>
        <p:nvSpPr>
          <p:cNvPr id="31" name="Shape 31"/>
          <p:cNvSpPr txBox="1">
            <a:spLocks noGrp="1"/>
          </p:cNvSpPr>
          <p:nvPr>
            <p:ph type="sldNum" idx="12"/>
          </p:nvPr>
        </p:nvSpPr>
        <p:spPr>
          <a:xfrm>
            <a:off x="10566400" y="6356351"/>
            <a:ext cx="1016100" cy="365099"/>
          </a:xfrm>
          <a:prstGeom prst="rect">
            <a:avLst/>
          </a:prstGeom>
          <a:noFill/>
          <a:ln>
            <a:noFill/>
          </a:ln>
        </p:spPr>
        <p:txBody>
          <a:bodyPr wrap="square" lIns="0" tIns="0" rIns="0" bIns="0" anchor="b" anchorCtr="0">
            <a:noAutofit/>
          </a:bodyPr>
          <a:lstStyle/>
          <a:p>
            <a:pPr marL="0" marR="0" lvl="0" indent="-8890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
        <p:nvSpPr>
          <p:cNvPr id="32" name="Shape 32"/>
          <p:cNvSpPr txBox="1">
            <a:spLocks noGrp="1"/>
          </p:cNvSpPr>
          <p:nvPr>
            <p:ph type="title"/>
          </p:nvPr>
        </p:nvSpPr>
        <p:spPr>
          <a:xfrm>
            <a:off x="609600" y="274638"/>
            <a:ext cx="10972800" cy="1143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lvl="1" indent="0" rtl="0">
              <a:spcBef>
                <a:spcPts val="0"/>
              </a:spcBef>
              <a:buSzPts val="1800"/>
              <a:buFont typeface="Arial"/>
              <a:buNone/>
              <a:defRPr sz="1800"/>
            </a:lvl2pPr>
            <a:lvl3pPr lvl="2" indent="0" rtl="0">
              <a:spcBef>
                <a:spcPts val="0"/>
              </a:spcBef>
              <a:buSzPts val="1800"/>
              <a:buFont typeface="Arial"/>
              <a:buNone/>
              <a:defRPr sz="1800"/>
            </a:lvl3pPr>
            <a:lvl4pPr lvl="3" indent="0" rtl="0">
              <a:spcBef>
                <a:spcPts val="0"/>
              </a:spcBef>
              <a:buSzPts val="1800"/>
              <a:buFont typeface="Arial"/>
              <a:buNone/>
              <a:defRPr sz="1800"/>
            </a:lvl4pPr>
            <a:lvl5pPr lvl="4" indent="0" rtl="0">
              <a:spcBef>
                <a:spcPts val="0"/>
              </a:spcBef>
              <a:buSzPts val="1800"/>
              <a:buFont typeface="Arial"/>
              <a:buNone/>
              <a:defRPr sz="1800"/>
            </a:lvl5pPr>
            <a:lvl6pPr lvl="5" indent="0" rtl="0">
              <a:spcBef>
                <a:spcPts val="0"/>
              </a:spcBef>
              <a:buSzPts val="1800"/>
              <a:buFont typeface="Arial"/>
              <a:buNone/>
              <a:defRPr sz="1800"/>
            </a:lvl6pPr>
            <a:lvl7pPr lvl="6" indent="0" rtl="0">
              <a:spcBef>
                <a:spcPts val="0"/>
              </a:spcBef>
              <a:buSzPts val="1800"/>
              <a:buFont typeface="Arial"/>
              <a:buNone/>
              <a:defRPr sz="1800"/>
            </a:lvl7pPr>
            <a:lvl8pPr lvl="7" indent="0" rtl="0">
              <a:spcBef>
                <a:spcPts val="0"/>
              </a:spcBef>
              <a:buSzPts val="1800"/>
              <a:buFont typeface="Arial"/>
              <a:buNone/>
              <a:defRPr sz="1800"/>
            </a:lvl8pPr>
            <a:lvl9pPr lvl="8" indent="0" rtl="0">
              <a:spcBef>
                <a:spcPts val="0"/>
              </a:spcBef>
              <a:buSzPts val="1800"/>
              <a:buFont typeface="Arial"/>
              <a:buNone/>
              <a:defRPr sz="1800"/>
            </a:lvl9pPr>
          </a:lstStyle>
          <a:p>
            <a:endParaRPr/>
          </a:p>
        </p:txBody>
      </p:sp>
      <p:sp>
        <p:nvSpPr>
          <p:cNvPr id="33" name="Shape 33"/>
          <p:cNvSpPr txBox="1">
            <a:spLocks noGrp="1"/>
          </p:cNvSpPr>
          <p:nvPr>
            <p:ph type="body" idx="1"/>
          </p:nvPr>
        </p:nvSpPr>
        <p:spPr>
          <a:xfrm>
            <a:off x="609600" y="1600201"/>
            <a:ext cx="10972800" cy="4525963"/>
          </a:xfrm>
          <a:prstGeom prst="rect">
            <a:avLst/>
          </a:prstGeom>
          <a:noFill/>
          <a:ln>
            <a:noFill/>
          </a:ln>
        </p:spPr>
        <p:txBody>
          <a:bodyPr wrap="square" lIns="91425" tIns="91425" rIns="91425" bIns="91425" anchor="t" anchorCtr="0"/>
          <a:lstStyle>
            <a:lvl1pPr marL="274320" marR="0" lvl="0" indent="-121920" algn="l" rtl="0">
              <a:lnSpc>
                <a:spcPct val="100000"/>
              </a:lnSpc>
              <a:spcBef>
                <a:spcPts val="520"/>
              </a:spcBef>
              <a:spcAft>
                <a:spcPts val="0"/>
              </a:spcAft>
              <a:buClr>
                <a:schemeClr val="lt1"/>
              </a:buClr>
              <a:buSzPts val="2600"/>
              <a:buFont typeface="Constantia"/>
              <a:buNone/>
              <a:defRPr sz="2600" b="0" i="0" u="none" strike="noStrike" cap="none">
                <a:solidFill>
                  <a:schemeClr val="lt1"/>
                </a:solidFill>
                <a:latin typeface="Constantia"/>
                <a:ea typeface="Constantia"/>
                <a:cs typeface="Constantia"/>
                <a:sym typeface="Constantia"/>
              </a:defRPr>
            </a:lvl1pPr>
            <a:lvl2pPr marL="640080" marR="0" lvl="1" indent="-132080" algn="l" rtl="0">
              <a:lnSpc>
                <a:spcPct val="100000"/>
              </a:lnSpc>
              <a:spcBef>
                <a:spcPts val="480"/>
              </a:spcBef>
              <a:spcAft>
                <a:spcPts val="0"/>
              </a:spcAft>
              <a:buClr>
                <a:schemeClr val="lt1"/>
              </a:buClr>
              <a:buSzPts val="2400"/>
              <a:buFont typeface="Constantia"/>
              <a:buNone/>
              <a:defRPr sz="2400" b="0" i="0" u="none" strike="noStrike" cap="none">
                <a:solidFill>
                  <a:schemeClr val="lt1"/>
                </a:solidFill>
                <a:latin typeface="Constantia"/>
                <a:ea typeface="Constantia"/>
                <a:cs typeface="Constantia"/>
                <a:sym typeface="Constantia"/>
              </a:defRPr>
            </a:lvl2pPr>
            <a:lvl3pPr marL="914400" marR="0" lvl="2" indent="-165100" algn="l" rtl="0">
              <a:lnSpc>
                <a:spcPct val="100000"/>
              </a:lnSpc>
              <a:spcBef>
                <a:spcPts val="420"/>
              </a:spcBef>
              <a:spcAft>
                <a:spcPts val="0"/>
              </a:spcAft>
              <a:buClr>
                <a:schemeClr val="lt1"/>
              </a:buClr>
              <a:buSzPts val="2100"/>
              <a:buFont typeface="Constantia"/>
              <a:buNone/>
              <a:defRPr sz="2100" b="0" i="0" u="none" strike="noStrike" cap="none">
                <a:solidFill>
                  <a:schemeClr val="lt1"/>
                </a:solidFill>
                <a:latin typeface="Constantia"/>
                <a:ea typeface="Constantia"/>
                <a:cs typeface="Constantia"/>
                <a:sym typeface="Constantia"/>
              </a:defRPr>
            </a:lvl3pPr>
            <a:lvl4pPr marL="1188720" marR="0" lvl="3" indent="-134619" algn="l" rtl="0">
              <a:lnSpc>
                <a:spcPct val="100000"/>
              </a:lnSpc>
              <a:spcBef>
                <a:spcPts val="400"/>
              </a:spcBef>
              <a:spcAft>
                <a:spcPts val="0"/>
              </a:spcAft>
              <a:buClr>
                <a:schemeClr val="lt1"/>
              </a:buClr>
              <a:buSzPts val="2000"/>
              <a:buFont typeface="Constantia"/>
              <a:buNone/>
              <a:defRPr sz="2000" b="0" i="0" u="none" strike="noStrike" cap="none">
                <a:solidFill>
                  <a:schemeClr val="lt1"/>
                </a:solidFill>
                <a:latin typeface="Constantia"/>
                <a:ea typeface="Constantia"/>
                <a:cs typeface="Constantia"/>
                <a:sym typeface="Constantia"/>
              </a:defRPr>
            </a:lvl4pPr>
            <a:lvl5pPr marL="1463040" marR="0" lvl="4" indent="-142239" algn="l" rtl="0">
              <a:lnSpc>
                <a:spcPct val="100000"/>
              </a:lnSpc>
              <a:spcBef>
                <a:spcPts val="400"/>
              </a:spcBef>
              <a:spcAft>
                <a:spcPts val="0"/>
              </a:spcAft>
              <a:buClr>
                <a:schemeClr val="lt1"/>
              </a:buClr>
              <a:buSzPts val="2000"/>
              <a:buFont typeface="Constantia"/>
              <a:buNone/>
              <a:defRPr sz="2000" b="0" i="0" u="none" strike="noStrike" cap="none">
                <a:solidFill>
                  <a:schemeClr val="lt1"/>
                </a:solidFill>
                <a:latin typeface="Constantia"/>
                <a:ea typeface="Constantia"/>
                <a:cs typeface="Constantia"/>
                <a:sym typeface="Constantia"/>
              </a:defRPr>
            </a:lvl5pPr>
            <a:lvl6pPr marL="1737360" marR="0" lvl="5" indent="-124460" algn="l" rtl="0">
              <a:lnSpc>
                <a:spcPct val="100000"/>
              </a:lnSpc>
              <a:spcBef>
                <a:spcPts val="36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6pPr>
            <a:lvl7pPr marL="1920240" marR="0" lvl="6" indent="-116839" algn="l" rtl="0">
              <a:lnSpc>
                <a:spcPct val="100000"/>
              </a:lnSpc>
              <a:spcBef>
                <a:spcPts val="320"/>
              </a:spcBef>
              <a:spcAft>
                <a:spcPts val="0"/>
              </a:spcAft>
              <a:buClr>
                <a:schemeClr val="lt1"/>
              </a:buClr>
              <a:buSzPts val="1600"/>
              <a:buFont typeface="Constantia"/>
              <a:buNone/>
              <a:defRPr sz="1600" b="0" i="0" u="none" strike="noStrike" cap="none">
                <a:solidFill>
                  <a:schemeClr val="lt1"/>
                </a:solidFill>
                <a:latin typeface="Constantia"/>
                <a:ea typeface="Constantia"/>
                <a:cs typeface="Constantia"/>
                <a:sym typeface="Constantia"/>
              </a:defRPr>
            </a:lvl7pPr>
            <a:lvl8pPr marL="2194560" marR="0" lvl="7" indent="-86360" algn="l" rtl="0">
              <a:lnSpc>
                <a:spcPct val="100000"/>
              </a:lnSpc>
              <a:spcBef>
                <a:spcPts val="320"/>
              </a:spcBef>
              <a:spcAft>
                <a:spcPts val="0"/>
              </a:spcAft>
              <a:buClr>
                <a:schemeClr val="lt1"/>
              </a:buClr>
              <a:buSzPts val="1600"/>
              <a:buFont typeface="Constantia"/>
              <a:buNone/>
              <a:defRPr sz="1600" b="0" i="0" u="none" strike="noStrike" cap="none">
                <a:solidFill>
                  <a:schemeClr val="lt1"/>
                </a:solidFill>
                <a:latin typeface="Constantia"/>
                <a:ea typeface="Constantia"/>
                <a:cs typeface="Constantia"/>
                <a:sym typeface="Constantia"/>
              </a:defRPr>
            </a:lvl8pPr>
            <a:lvl9pPr marL="2468880" marR="0" lvl="8" indent="-93979" algn="l" rtl="0">
              <a:lnSpc>
                <a:spcPct val="100000"/>
              </a:lnSpc>
              <a:spcBef>
                <a:spcPts val="280"/>
              </a:spcBef>
              <a:spcAft>
                <a:spcPts val="0"/>
              </a:spcAft>
              <a:buClr>
                <a:schemeClr val="lt1"/>
              </a:buClr>
              <a:buSzPts val="1400"/>
              <a:buFont typeface="Constantia"/>
              <a:buNone/>
              <a:defRPr sz="1400" b="0" i="0" u="none" strike="noStrike" cap="none">
                <a:solidFill>
                  <a:schemeClr val="lt1"/>
                </a:solidFill>
                <a:latin typeface="Constantia"/>
                <a:ea typeface="Constantia"/>
                <a:cs typeface="Constantia"/>
                <a:sym typeface="Constantia"/>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alphaModFix/>
          </a:blip>
          <a:tile tx="0" ty="0" sx="65002" sy="65002" flip="none" algn="tl"/>
        </a:blipFill>
        <a:effectLst/>
      </p:bgPr>
    </p:bg>
    <p:spTree>
      <p:nvGrpSpPr>
        <p:cNvPr id="1" name="Shape 5"/>
        <p:cNvGrpSpPr/>
        <p:nvPr/>
      </p:nvGrpSpPr>
      <p:grpSpPr>
        <a:xfrm>
          <a:off x="0" y="0"/>
          <a:ext cx="0" cy="0"/>
          <a:chOff x="0" y="0"/>
          <a:chExt cx="0" cy="0"/>
        </a:xfrm>
      </p:grpSpPr>
      <p:sp>
        <p:nvSpPr>
          <p:cNvPr id="6" name="Shape 6"/>
          <p:cNvSpPr/>
          <p:nvPr/>
        </p:nvSpPr>
        <p:spPr>
          <a:xfrm>
            <a:off x="-12700" y="-7143"/>
            <a:ext cx="12217501" cy="10413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313"/>
                </a:srgbClr>
              </a:gs>
              <a:gs pos="100000">
                <a:srgbClr val="00E9F7">
                  <a:alpha val="54509"/>
                </a:srgbClr>
              </a:gs>
            </a:gsLst>
            <a:lin ang="5400012" scaled="0"/>
          </a:gradFill>
          <a:ln>
            <a:noFill/>
          </a:ln>
        </p:spPr>
        <p:txBody>
          <a:bodyPr wrap="square" lIns="91425" tIns="45700" rIns="91425" bIns="45700" anchor="t" anchorCtr="0">
            <a:noAutofit/>
          </a:bodyPr>
          <a:lstStyle/>
          <a:p>
            <a:pPr marL="0" marR="0" lvl="0" indent="-11430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7" name="Shape 7"/>
          <p:cNvSpPr/>
          <p:nvPr/>
        </p:nvSpPr>
        <p:spPr>
          <a:xfrm>
            <a:off x="5842000" y="-7144"/>
            <a:ext cx="6350100" cy="638100"/>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411"/>
                </a:srgbClr>
              </a:gs>
              <a:gs pos="80000">
                <a:srgbClr val="0099E4">
                  <a:alpha val="44313"/>
                </a:srgbClr>
              </a:gs>
              <a:gs pos="100000">
                <a:srgbClr val="0099E4">
                  <a:alpha val="44313"/>
                </a:srgbClr>
              </a:gs>
            </a:gsLst>
            <a:lin ang="5400012" scaled="0"/>
          </a:gradFill>
          <a:ln>
            <a:noFill/>
          </a:ln>
        </p:spPr>
        <p:txBody>
          <a:bodyPr wrap="square" lIns="91425" tIns="45700" rIns="91425" bIns="45700" anchor="t" anchorCtr="0">
            <a:noAutofit/>
          </a:bodyPr>
          <a:lstStyle/>
          <a:p>
            <a:pPr marL="0" marR="0" lvl="0" indent="-11430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8" name="Shape 8"/>
          <p:cNvSpPr txBox="1">
            <a:spLocks noGrp="1"/>
          </p:cNvSpPr>
          <p:nvPr>
            <p:ph type="title"/>
          </p:nvPr>
        </p:nvSpPr>
        <p:spPr>
          <a:xfrm>
            <a:off x="609600" y="704087"/>
            <a:ext cx="10972800" cy="11430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lvl="1" indent="0" rtl="0">
              <a:spcBef>
                <a:spcPts val="0"/>
              </a:spcBef>
              <a:buSzPts val="1800"/>
              <a:buFont typeface="Arial"/>
              <a:buNone/>
              <a:defRPr sz="1800"/>
            </a:lvl2pPr>
            <a:lvl3pPr lvl="2" indent="0" rtl="0">
              <a:spcBef>
                <a:spcPts val="0"/>
              </a:spcBef>
              <a:buSzPts val="1800"/>
              <a:buFont typeface="Arial"/>
              <a:buNone/>
              <a:defRPr sz="1800"/>
            </a:lvl3pPr>
            <a:lvl4pPr lvl="3" indent="0" rtl="0">
              <a:spcBef>
                <a:spcPts val="0"/>
              </a:spcBef>
              <a:buSzPts val="1800"/>
              <a:buFont typeface="Arial"/>
              <a:buNone/>
              <a:defRPr sz="1800"/>
            </a:lvl4pPr>
            <a:lvl5pPr lvl="4" indent="0" rtl="0">
              <a:spcBef>
                <a:spcPts val="0"/>
              </a:spcBef>
              <a:buSzPts val="1800"/>
              <a:buFont typeface="Arial"/>
              <a:buNone/>
              <a:defRPr sz="1800"/>
            </a:lvl5pPr>
            <a:lvl6pPr lvl="5" indent="0" rtl="0">
              <a:spcBef>
                <a:spcPts val="0"/>
              </a:spcBef>
              <a:buSzPts val="1800"/>
              <a:buFont typeface="Arial"/>
              <a:buNone/>
              <a:defRPr sz="1800"/>
            </a:lvl6pPr>
            <a:lvl7pPr lvl="6" indent="0" rtl="0">
              <a:spcBef>
                <a:spcPts val="0"/>
              </a:spcBef>
              <a:buSzPts val="1800"/>
              <a:buFont typeface="Arial"/>
              <a:buNone/>
              <a:defRPr sz="1800"/>
            </a:lvl7pPr>
            <a:lvl8pPr lvl="7" indent="0" rtl="0">
              <a:spcBef>
                <a:spcPts val="0"/>
              </a:spcBef>
              <a:buSzPts val="1800"/>
              <a:buFont typeface="Arial"/>
              <a:buNone/>
              <a:defRPr sz="1800"/>
            </a:lvl8pPr>
            <a:lvl9pPr lvl="8" indent="0" rtl="0">
              <a:spcBef>
                <a:spcPts val="0"/>
              </a:spcBef>
              <a:buSzPts val="1800"/>
              <a:buFont typeface="Arial"/>
              <a:buNone/>
              <a:defRPr sz="1800"/>
            </a:lvl9pPr>
          </a:lstStyle>
          <a:p>
            <a:endParaRPr/>
          </a:p>
        </p:txBody>
      </p:sp>
      <p:sp>
        <p:nvSpPr>
          <p:cNvPr id="9" name="Shape 9"/>
          <p:cNvSpPr txBox="1">
            <a:spLocks noGrp="1"/>
          </p:cNvSpPr>
          <p:nvPr>
            <p:ph type="body" idx="1"/>
          </p:nvPr>
        </p:nvSpPr>
        <p:spPr>
          <a:xfrm>
            <a:off x="609600" y="1935480"/>
            <a:ext cx="10972800" cy="4389000"/>
          </a:xfrm>
          <a:prstGeom prst="rect">
            <a:avLst/>
          </a:prstGeom>
          <a:noFill/>
          <a:ln>
            <a:noFill/>
          </a:ln>
        </p:spPr>
        <p:txBody>
          <a:bodyPr wrap="square" lIns="91425" tIns="91425" rIns="91425" bIns="91425" anchor="t" anchorCtr="0"/>
          <a:lstStyle>
            <a:lvl1pPr marL="274320" marR="0" lvl="0" indent="-121920" algn="l" rtl="0">
              <a:lnSpc>
                <a:spcPct val="100000"/>
              </a:lnSpc>
              <a:spcBef>
                <a:spcPts val="520"/>
              </a:spcBef>
              <a:spcAft>
                <a:spcPts val="0"/>
              </a:spcAft>
              <a:buClr>
                <a:schemeClr val="lt1"/>
              </a:buClr>
              <a:buSzPts val="2600"/>
              <a:buFont typeface="Constantia"/>
              <a:buNone/>
              <a:defRPr sz="2600" b="0" i="0" u="none" strike="noStrike" cap="none">
                <a:solidFill>
                  <a:schemeClr val="lt1"/>
                </a:solidFill>
                <a:latin typeface="Constantia"/>
                <a:ea typeface="Constantia"/>
                <a:cs typeface="Constantia"/>
                <a:sym typeface="Constantia"/>
              </a:defRPr>
            </a:lvl1pPr>
            <a:lvl2pPr marL="640080" marR="0" lvl="1" indent="-132080" algn="l" rtl="0">
              <a:lnSpc>
                <a:spcPct val="100000"/>
              </a:lnSpc>
              <a:spcBef>
                <a:spcPts val="480"/>
              </a:spcBef>
              <a:spcAft>
                <a:spcPts val="0"/>
              </a:spcAft>
              <a:buClr>
                <a:schemeClr val="lt1"/>
              </a:buClr>
              <a:buSzPts val="2400"/>
              <a:buFont typeface="Constantia"/>
              <a:buNone/>
              <a:defRPr sz="2400" b="0" i="0" u="none" strike="noStrike" cap="none">
                <a:solidFill>
                  <a:schemeClr val="lt1"/>
                </a:solidFill>
                <a:latin typeface="Constantia"/>
                <a:ea typeface="Constantia"/>
                <a:cs typeface="Constantia"/>
                <a:sym typeface="Constantia"/>
              </a:defRPr>
            </a:lvl2pPr>
            <a:lvl3pPr marL="914400" marR="0" lvl="2" indent="-165100" algn="l" rtl="0">
              <a:lnSpc>
                <a:spcPct val="100000"/>
              </a:lnSpc>
              <a:spcBef>
                <a:spcPts val="420"/>
              </a:spcBef>
              <a:spcAft>
                <a:spcPts val="0"/>
              </a:spcAft>
              <a:buClr>
                <a:schemeClr val="lt1"/>
              </a:buClr>
              <a:buSzPts val="2100"/>
              <a:buFont typeface="Constantia"/>
              <a:buNone/>
              <a:defRPr sz="2100" b="0" i="0" u="none" strike="noStrike" cap="none">
                <a:solidFill>
                  <a:schemeClr val="lt1"/>
                </a:solidFill>
                <a:latin typeface="Constantia"/>
                <a:ea typeface="Constantia"/>
                <a:cs typeface="Constantia"/>
                <a:sym typeface="Constantia"/>
              </a:defRPr>
            </a:lvl3pPr>
            <a:lvl4pPr marL="1188720" marR="0" lvl="3" indent="-134619" algn="l" rtl="0">
              <a:lnSpc>
                <a:spcPct val="100000"/>
              </a:lnSpc>
              <a:spcBef>
                <a:spcPts val="400"/>
              </a:spcBef>
              <a:spcAft>
                <a:spcPts val="0"/>
              </a:spcAft>
              <a:buClr>
                <a:schemeClr val="lt1"/>
              </a:buClr>
              <a:buSzPts val="2000"/>
              <a:buFont typeface="Constantia"/>
              <a:buNone/>
              <a:defRPr sz="2000" b="0" i="0" u="none" strike="noStrike" cap="none">
                <a:solidFill>
                  <a:schemeClr val="lt1"/>
                </a:solidFill>
                <a:latin typeface="Constantia"/>
                <a:ea typeface="Constantia"/>
                <a:cs typeface="Constantia"/>
                <a:sym typeface="Constantia"/>
              </a:defRPr>
            </a:lvl4pPr>
            <a:lvl5pPr marL="1463040" marR="0" lvl="4" indent="-142239" algn="l" rtl="0">
              <a:lnSpc>
                <a:spcPct val="100000"/>
              </a:lnSpc>
              <a:spcBef>
                <a:spcPts val="400"/>
              </a:spcBef>
              <a:spcAft>
                <a:spcPts val="0"/>
              </a:spcAft>
              <a:buClr>
                <a:schemeClr val="lt1"/>
              </a:buClr>
              <a:buSzPts val="2000"/>
              <a:buFont typeface="Constantia"/>
              <a:buNone/>
              <a:defRPr sz="2000" b="0" i="0" u="none" strike="noStrike" cap="none">
                <a:solidFill>
                  <a:schemeClr val="lt1"/>
                </a:solidFill>
                <a:latin typeface="Constantia"/>
                <a:ea typeface="Constantia"/>
                <a:cs typeface="Constantia"/>
                <a:sym typeface="Constantia"/>
              </a:defRPr>
            </a:lvl5pPr>
            <a:lvl6pPr marL="1737360" marR="0" lvl="5" indent="-124460" algn="l" rtl="0">
              <a:lnSpc>
                <a:spcPct val="100000"/>
              </a:lnSpc>
              <a:spcBef>
                <a:spcPts val="36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6pPr>
            <a:lvl7pPr marL="1920240" marR="0" lvl="6" indent="-116839" algn="l" rtl="0">
              <a:lnSpc>
                <a:spcPct val="100000"/>
              </a:lnSpc>
              <a:spcBef>
                <a:spcPts val="320"/>
              </a:spcBef>
              <a:spcAft>
                <a:spcPts val="0"/>
              </a:spcAft>
              <a:buClr>
                <a:schemeClr val="lt1"/>
              </a:buClr>
              <a:buSzPts val="1600"/>
              <a:buFont typeface="Constantia"/>
              <a:buNone/>
              <a:defRPr sz="1600" b="0" i="0" u="none" strike="noStrike" cap="none">
                <a:solidFill>
                  <a:schemeClr val="lt1"/>
                </a:solidFill>
                <a:latin typeface="Constantia"/>
                <a:ea typeface="Constantia"/>
                <a:cs typeface="Constantia"/>
                <a:sym typeface="Constantia"/>
              </a:defRPr>
            </a:lvl7pPr>
            <a:lvl8pPr marL="2194560" marR="0" lvl="7" indent="-86360" algn="l" rtl="0">
              <a:lnSpc>
                <a:spcPct val="100000"/>
              </a:lnSpc>
              <a:spcBef>
                <a:spcPts val="320"/>
              </a:spcBef>
              <a:spcAft>
                <a:spcPts val="0"/>
              </a:spcAft>
              <a:buClr>
                <a:schemeClr val="lt1"/>
              </a:buClr>
              <a:buSzPts val="1600"/>
              <a:buFont typeface="Constantia"/>
              <a:buNone/>
              <a:defRPr sz="1600" b="0" i="0" u="none" strike="noStrike" cap="none">
                <a:solidFill>
                  <a:schemeClr val="lt1"/>
                </a:solidFill>
                <a:latin typeface="Constantia"/>
                <a:ea typeface="Constantia"/>
                <a:cs typeface="Constantia"/>
                <a:sym typeface="Constantia"/>
              </a:defRPr>
            </a:lvl8pPr>
            <a:lvl9pPr marL="2468880" marR="0" lvl="8" indent="-93979" algn="l" rtl="0">
              <a:lnSpc>
                <a:spcPct val="100000"/>
              </a:lnSpc>
              <a:spcBef>
                <a:spcPts val="280"/>
              </a:spcBef>
              <a:spcAft>
                <a:spcPts val="0"/>
              </a:spcAft>
              <a:buClr>
                <a:schemeClr val="lt1"/>
              </a:buClr>
              <a:buSzPts val="1400"/>
              <a:buFont typeface="Constantia"/>
              <a:buNone/>
              <a:defRPr sz="1400" b="0" i="0" u="none" strike="noStrike" cap="none">
                <a:solidFill>
                  <a:schemeClr val="lt1"/>
                </a:solidFill>
                <a:latin typeface="Constantia"/>
                <a:ea typeface="Constantia"/>
                <a:cs typeface="Constantia"/>
                <a:sym typeface="Constantia"/>
              </a:defRPr>
            </a:lvl9pPr>
          </a:lstStyle>
          <a:p>
            <a:endParaRPr/>
          </a:p>
        </p:txBody>
      </p:sp>
      <p:sp>
        <p:nvSpPr>
          <p:cNvPr id="10" name="Shape 10"/>
          <p:cNvSpPr txBox="1">
            <a:spLocks noGrp="1"/>
          </p:cNvSpPr>
          <p:nvPr>
            <p:ph type="dt" idx="10"/>
          </p:nvPr>
        </p:nvSpPr>
        <p:spPr>
          <a:xfrm>
            <a:off x="609600" y="6356351"/>
            <a:ext cx="2844900" cy="36509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9pPr>
          </a:lstStyle>
          <a:p>
            <a:endParaRPr/>
          </a:p>
        </p:txBody>
      </p:sp>
      <p:sp>
        <p:nvSpPr>
          <p:cNvPr id="11" name="Shape 11"/>
          <p:cNvSpPr txBox="1">
            <a:spLocks noGrp="1"/>
          </p:cNvSpPr>
          <p:nvPr>
            <p:ph type="ftr" idx="11"/>
          </p:nvPr>
        </p:nvSpPr>
        <p:spPr>
          <a:xfrm>
            <a:off x="3556000" y="6356351"/>
            <a:ext cx="4470300" cy="365099"/>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D0E9ED"/>
              </a:buClr>
              <a:buSzPts val="1200"/>
              <a:buFont typeface="Constantia"/>
              <a:buNone/>
              <a:defRPr sz="1200" b="0" i="0" u="none" strike="noStrike" cap="none">
                <a:solidFill>
                  <a:srgbClr val="D0E9ED"/>
                </a:solidFill>
                <a:latin typeface="Constantia"/>
                <a:ea typeface="Constantia"/>
                <a:cs typeface="Constantia"/>
                <a:sym typeface="Constantia"/>
              </a:defRPr>
            </a:lvl1pPr>
            <a:lvl2pPr marL="457200" marR="0" lvl="1"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2pPr>
            <a:lvl3pPr marL="914400" marR="0" lvl="2"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3pPr>
            <a:lvl4pPr marL="1371600" marR="0" lvl="3"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4pPr>
            <a:lvl5pPr marL="1828800" marR="0" lvl="4"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5pPr>
            <a:lvl6pPr marL="2286000" marR="0" lvl="5"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6pPr>
            <a:lvl7pPr marL="2743200" marR="0" lvl="6"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7pPr>
            <a:lvl8pPr marL="3200400" marR="0" lvl="7"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8pPr>
            <a:lvl9pPr marL="3657600" marR="0" lvl="8" indent="0" algn="l" rtl="0">
              <a:lnSpc>
                <a:spcPct val="100000"/>
              </a:lnSpc>
              <a:spcBef>
                <a:spcPts val="0"/>
              </a:spcBef>
              <a:spcAft>
                <a:spcPts val="0"/>
              </a:spcAft>
              <a:buClr>
                <a:schemeClr val="lt1"/>
              </a:buClr>
              <a:buSzPts val="1800"/>
              <a:buFont typeface="Constantia"/>
              <a:buNone/>
              <a:defRPr sz="1800" b="0" i="0" u="none" strike="noStrike" cap="none">
                <a:solidFill>
                  <a:schemeClr val="lt1"/>
                </a:solidFill>
                <a:latin typeface="Constantia"/>
                <a:ea typeface="Constantia"/>
                <a:cs typeface="Constantia"/>
                <a:sym typeface="Constantia"/>
              </a:defRPr>
            </a:lvl9pPr>
          </a:lstStyle>
          <a:p>
            <a:endParaRPr/>
          </a:p>
        </p:txBody>
      </p:sp>
      <p:sp>
        <p:nvSpPr>
          <p:cNvPr id="12" name="Shape 12"/>
          <p:cNvSpPr txBox="1">
            <a:spLocks noGrp="1"/>
          </p:cNvSpPr>
          <p:nvPr>
            <p:ph type="sldNum" idx="12"/>
          </p:nvPr>
        </p:nvSpPr>
        <p:spPr>
          <a:xfrm>
            <a:off x="10566400" y="6356351"/>
            <a:ext cx="1016100" cy="365099"/>
          </a:xfrm>
          <a:prstGeom prst="rect">
            <a:avLst/>
          </a:prstGeom>
          <a:noFill/>
          <a:ln>
            <a:noFill/>
          </a:ln>
        </p:spPr>
        <p:txBody>
          <a:bodyPr wrap="square" lIns="0" tIns="0" rIns="0" bIns="0" anchor="b" anchorCtr="0">
            <a:noAutofit/>
          </a:bodyPr>
          <a:lstStyle/>
          <a:p>
            <a:pPr marL="0" marR="0" lvl="0" indent="-19050" algn="r" rtl="0">
              <a:lnSpc>
                <a:spcPct val="100000"/>
              </a:lnSpc>
              <a:spcBef>
                <a:spcPts val="0"/>
              </a:spcBef>
              <a:spcAft>
                <a:spcPts val="0"/>
              </a:spcAft>
              <a:buClr>
                <a:srgbClr val="D0E9ED"/>
              </a:buClr>
              <a:buSzPts val="300"/>
              <a:buFont typeface="Constantia"/>
              <a:buNone/>
            </a:pPr>
            <a:fld id="{00000000-1234-1234-1234-123412341234}" type="slidenum">
              <a:rPr lang="en-US" sz="1200" b="0" i="0" u="none" strike="noStrike" cap="none">
                <a:solidFill>
                  <a:srgbClr val="D0E9ED"/>
                </a:solidFill>
                <a:latin typeface="Constantia"/>
                <a:ea typeface="Constantia"/>
                <a:cs typeface="Constantia"/>
                <a:sym typeface="Constantia"/>
              </a:rPr>
              <a:t>‹#›</a:t>
            </a:fld>
            <a:endParaRPr lang="en-US" sz="1200" b="0" i="0" u="none" strike="noStrike" cap="none">
              <a:solidFill>
                <a:srgbClr val="D0E9ED"/>
              </a:solidFill>
              <a:latin typeface="Constantia"/>
              <a:ea typeface="Constantia"/>
              <a:cs typeface="Constantia"/>
              <a:sym typeface="Constantia"/>
            </a:endParaRPr>
          </a:p>
        </p:txBody>
      </p:sp>
      <p:grpSp>
        <p:nvGrpSpPr>
          <p:cNvPr id="13" name="Shape 13"/>
          <p:cNvGrpSpPr/>
          <p:nvPr/>
        </p:nvGrpSpPr>
        <p:grpSpPr>
          <a:xfrm>
            <a:off x="-39134" y="-16028"/>
            <a:ext cx="12263972" cy="1086295"/>
            <a:chOff x="-29380" y="-1886"/>
            <a:chExt cx="9198208" cy="1086295"/>
          </a:xfrm>
        </p:grpSpPr>
        <p:sp>
          <p:nvSpPr>
            <p:cNvPr id="14" name="Shape 14"/>
            <p:cNvSpPr/>
            <p:nvPr/>
          </p:nvSpPr>
          <p:spPr>
            <a:xfrm rot="-164275">
              <a:off x="-19101" y="216594"/>
              <a:ext cx="9163159" cy="649335"/>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09B6BE"/>
              </a:solidFill>
              <a:prstDash val="solid"/>
              <a:round/>
              <a:headEnd type="none" w="med" len="med"/>
              <a:tailEnd type="none" w="med" len="med"/>
            </a:ln>
          </p:spPr>
          <p:txBody>
            <a:bodyPr wrap="square" lIns="91425" tIns="45700" rIns="91425" bIns="45700" anchor="t" anchorCtr="0">
              <a:noAutofit/>
            </a:bodyPr>
            <a:lstStyle/>
            <a:p>
              <a:pPr marL="0" marR="0" lvl="0" indent="-11430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sp>
          <p:nvSpPr>
            <p:cNvPr id="15" name="Shape 15"/>
            <p:cNvSpPr/>
            <p:nvPr/>
          </p:nvSpPr>
          <p:spPr>
            <a:xfrm rot="-164274">
              <a:off x="-14376" y="290052"/>
              <a:ext cx="9175774" cy="530398"/>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wrap="square" lIns="91425" tIns="45700" rIns="91425" bIns="45700" anchor="t" anchorCtr="0">
              <a:noAutofit/>
            </a:bodyPr>
            <a:lstStyle/>
            <a:p>
              <a:pPr marL="0" marR="0" lvl="0" indent="-11430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matyc.org/impac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pic>
        <p:nvPicPr>
          <p:cNvPr id="38" name="Shape 38" descr="lime_green_IMPACT.png"/>
          <p:cNvPicPr preferRelativeResize="0"/>
          <p:nvPr/>
        </p:nvPicPr>
        <p:blipFill rotWithShape="1">
          <a:blip r:embed="rId3">
            <a:alphaModFix/>
          </a:blip>
          <a:srcRect t="149" b="149"/>
          <a:stretch/>
        </p:blipFill>
        <p:spPr>
          <a:xfrm>
            <a:off x="1790700" y="1482425"/>
            <a:ext cx="8906676" cy="4090399"/>
          </a:xfrm>
          <a:prstGeom prst="rect">
            <a:avLst/>
          </a:prstGeom>
          <a:noFill/>
          <a:ln w="76200" cap="flat" cmpd="sng">
            <a:solidFill>
              <a:srgbClr val="00FF00"/>
            </a:solidFill>
            <a:prstDash val="solid"/>
            <a:miter lim="8000"/>
            <a:headEnd type="none" w="med" len="med"/>
            <a:tailEnd type="none" w="med" len="med"/>
          </a:ln>
        </p:spPr>
      </p:pic>
      <p:sp>
        <p:nvSpPr>
          <p:cNvPr id="39" name="Shape 39"/>
          <p:cNvSpPr txBox="1"/>
          <p:nvPr/>
        </p:nvSpPr>
        <p:spPr>
          <a:xfrm>
            <a:off x="3088256" y="5128335"/>
            <a:ext cx="6038490" cy="1511616"/>
          </a:xfrm>
          <a:prstGeom prst="rect">
            <a:avLst/>
          </a:prstGeom>
          <a:noFill/>
          <a:ln>
            <a:noFill/>
          </a:ln>
        </p:spPr>
        <p:txBody>
          <a:bodyPr wrap="square" lIns="91425" tIns="45700" rIns="91425" bIns="45700" anchor="t" anchorCtr="0">
            <a:noAutofit/>
          </a:bodyPr>
          <a:lstStyle/>
          <a:p>
            <a:pPr marL="0" marR="0" lvl="0" indent="-38100" algn="ctr" rtl="0">
              <a:lnSpc>
                <a:spcPct val="100000"/>
              </a:lnSpc>
              <a:spcBef>
                <a:spcPts val="0"/>
              </a:spcBef>
              <a:spcAft>
                <a:spcPts val="0"/>
              </a:spcAft>
              <a:buClr>
                <a:schemeClr val="lt1"/>
              </a:buClr>
              <a:buSzPts val="600"/>
              <a:buFont typeface="Calibri"/>
              <a:buNone/>
            </a:pPr>
            <a:endParaRPr sz="2000" b="1"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609600" y="704075"/>
            <a:ext cx="10963200" cy="1143000"/>
          </a:xfrm>
          <a:prstGeom prst="rect">
            <a:avLst/>
          </a:prstGeom>
          <a:noFill/>
          <a:ln>
            <a:noFill/>
          </a:ln>
        </p:spPr>
        <p:txBody>
          <a:bodyPr wrap="square" lIns="91425" tIns="91425" rIns="91425" bIns="91425" anchor="b" anchorCtr="0">
            <a:noAutofit/>
          </a:bodyPr>
          <a:lstStyle/>
          <a:p>
            <a:pPr marL="0" marR="0" lvl="0" indent="-317500" algn="l" rtl="0">
              <a:lnSpc>
                <a:spcPct val="100000"/>
              </a:lnSpc>
              <a:spcBef>
                <a:spcPts val="0"/>
              </a:spcBef>
              <a:spcAft>
                <a:spcPts val="0"/>
              </a:spcAft>
              <a:buClr>
                <a:schemeClr val="lt2"/>
              </a:buClr>
              <a:buSzPts val="5000"/>
              <a:buFont typeface="Calibri"/>
              <a:buNone/>
            </a:pPr>
            <a:endParaRPr b="1"/>
          </a:p>
          <a:p>
            <a:pPr marL="0" marR="0" lvl="0" indent="-317500" algn="ctr" rtl="0">
              <a:lnSpc>
                <a:spcPct val="100000"/>
              </a:lnSpc>
              <a:spcBef>
                <a:spcPts val="0"/>
              </a:spcBef>
              <a:spcAft>
                <a:spcPts val="0"/>
              </a:spcAft>
              <a:buClr>
                <a:schemeClr val="lt2"/>
              </a:buClr>
              <a:buSzPts val="5000"/>
              <a:buFont typeface="Calibri"/>
              <a:buNone/>
            </a:pPr>
            <a:r>
              <a:rPr lang="en-US" b="1"/>
              <a:t>Location of IMPACT document</a:t>
            </a:r>
          </a:p>
        </p:txBody>
      </p:sp>
      <p:sp>
        <p:nvSpPr>
          <p:cNvPr id="97" name="Shape 97"/>
          <p:cNvSpPr txBox="1"/>
          <p:nvPr/>
        </p:nvSpPr>
        <p:spPr>
          <a:xfrm>
            <a:off x="236425" y="2054726"/>
            <a:ext cx="11127000" cy="1209300"/>
          </a:xfrm>
          <a:prstGeom prst="rect">
            <a:avLst/>
          </a:prstGeom>
          <a:noFill/>
          <a:ln>
            <a:noFill/>
          </a:ln>
        </p:spPr>
        <p:txBody>
          <a:bodyPr wrap="square" lIns="91425" tIns="45700" rIns="91425" bIns="45700" anchor="t" anchorCtr="0">
            <a:noAutofit/>
          </a:bodyPr>
          <a:lstStyle/>
          <a:p>
            <a:pPr marL="0" marR="0" lvl="0" indent="-203200" algn="ctr" rtl="0">
              <a:lnSpc>
                <a:spcPct val="100000"/>
              </a:lnSpc>
              <a:spcBef>
                <a:spcPts val="0"/>
              </a:spcBef>
              <a:spcAft>
                <a:spcPts val="0"/>
              </a:spcAft>
              <a:buClr>
                <a:srgbClr val="000000"/>
              </a:buClr>
              <a:buSzPts val="3200"/>
              <a:buFont typeface="Arial"/>
              <a:buNone/>
            </a:pPr>
            <a:endParaRPr sz="3200" b="1" i="0" u="none" strike="noStrike" cap="none">
              <a:solidFill>
                <a:schemeClr val="lt1"/>
              </a:solidFill>
              <a:latin typeface="Arial"/>
              <a:ea typeface="Arial"/>
              <a:cs typeface="Arial"/>
              <a:sym typeface="Arial"/>
            </a:endParaRPr>
          </a:p>
          <a:p>
            <a:pPr marL="0" marR="0" lvl="0" indent="-203200" algn="ctr" rtl="0">
              <a:lnSpc>
                <a:spcPct val="100000"/>
              </a:lnSpc>
              <a:spcBef>
                <a:spcPts val="0"/>
              </a:spcBef>
              <a:spcAft>
                <a:spcPts val="0"/>
              </a:spcAft>
              <a:buClr>
                <a:schemeClr val="lt1"/>
              </a:buClr>
              <a:buSzPts val="3200"/>
              <a:buFont typeface="Arial"/>
              <a:buNone/>
            </a:pPr>
            <a:r>
              <a:rPr lang="en-US" sz="3200" b="1" i="0" u="sng" strike="noStrike" cap="none">
                <a:solidFill>
                  <a:schemeClr val="hlink"/>
                </a:solidFill>
                <a:latin typeface="Arial"/>
                <a:ea typeface="Arial"/>
                <a:cs typeface="Arial"/>
                <a:sym typeface="Arial"/>
                <a:hlinkClick r:id="rId3"/>
              </a:rPr>
              <a:t>amatyc.org/IMPACT</a:t>
            </a:r>
          </a:p>
          <a:p>
            <a:pPr marL="0" marR="0" lvl="0" indent="-15240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a:p>
            <a:pPr marL="0" marR="0" lvl="0" indent="-15240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98" name="Shape 98"/>
          <p:cNvSpPr txBox="1"/>
          <p:nvPr/>
        </p:nvSpPr>
        <p:spPr>
          <a:xfrm>
            <a:off x="445800" y="3471674"/>
            <a:ext cx="11127000" cy="2298300"/>
          </a:xfrm>
          <a:prstGeom prst="rect">
            <a:avLst/>
          </a:prstGeom>
          <a:noFill/>
          <a:ln>
            <a:noFill/>
          </a:ln>
        </p:spPr>
        <p:txBody>
          <a:bodyPr wrap="square" lIns="91425" tIns="45700" rIns="91425" bIns="45700" anchor="t" anchorCtr="0">
            <a:noAutofit/>
          </a:bodyPr>
          <a:lstStyle/>
          <a:p>
            <a:pPr marL="0" marR="0" lvl="0" indent="-203200" algn="ctr" rtl="0">
              <a:lnSpc>
                <a:spcPct val="100000"/>
              </a:lnSpc>
              <a:spcBef>
                <a:spcPts val="0"/>
              </a:spcBef>
              <a:spcAft>
                <a:spcPts val="0"/>
              </a:spcAft>
              <a:buClr>
                <a:srgbClr val="000000"/>
              </a:buClr>
              <a:buSzPts val="3200"/>
              <a:buFont typeface="Arial"/>
              <a:buNone/>
            </a:pPr>
            <a:endParaRPr sz="3200" b="1" i="0" u="none" strike="noStrike" cap="none">
              <a:solidFill>
                <a:schemeClr val="lt1"/>
              </a:solidFill>
              <a:latin typeface="Arial"/>
              <a:ea typeface="Arial"/>
              <a:cs typeface="Arial"/>
              <a:sym typeface="Arial"/>
            </a:endParaRPr>
          </a:p>
          <a:p>
            <a:pPr marL="0" marR="0" lvl="0" indent="-203200" algn="ctr" rtl="0">
              <a:lnSpc>
                <a:spcPct val="100000"/>
              </a:lnSpc>
              <a:spcBef>
                <a:spcPts val="0"/>
              </a:spcBef>
              <a:spcAft>
                <a:spcPts val="0"/>
              </a:spcAft>
              <a:buClr>
                <a:schemeClr val="lt1"/>
              </a:buClr>
              <a:buSzPts val="3200"/>
              <a:buFont typeface="Arial"/>
              <a:buNone/>
            </a:pPr>
            <a:r>
              <a:rPr lang="en-US" sz="3200" b="1">
                <a:solidFill>
                  <a:schemeClr val="lt1"/>
                </a:solidFill>
              </a:rPr>
              <a:t>AMATYC is looking for feedback on the </a:t>
            </a:r>
          </a:p>
          <a:p>
            <a:pPr marL="0" marR="0" lvl="0" indent="-203200" algn="ctr" rtl="0">
              <a:lnSpc>
                <a:spcPct val="100000"/>
              </a:lnSpc>
              <a:spcBef>
                <a:spcPts val="0"/>
              </a:spcBef>
              <a:spcAft>
                <a:spcPts val="0"/>
              </a:spcAft>
              <a:buClr>
                <a:schemeClr val="lt1"/>
              </a:buClr>
              <a:buSzPts val="3200"/>
              <a:buFont typeface="Arial"/>
              <a:buNone/>
            </a:pPr>
            <a:r>
              <a:rPr lang="en-US" sz="3200" b="1">
                <a:solidFill>
                  <a:schemeClr val="lt1"/>
                </a:solidFill>
              </a:rPr>
              <a:t>IMPACT document. Please provide us with </a:t>
            </a:r>
          </a:p>
          <a:p>
            <a:pPr marL="0" marR="0" lvl="0" indent="-203200" algn="ctr" rtl="0">
              <a:lnSpc>
                <a:spcPct val="100000"/>
              </a:lnSpc>
              <a:spcBef>
                <a:spcPts val="0"/>
              </a:spcBef>
              <a:spcAft>
                <a:spcPts val="0"/>
              </a:spcAft>
              <a:buClr>
                <a:schemeClr val="lt1"/>
              </a:buClr>
              <a:buSzPts val="3200"/>
              <a:buFont typeface="Arial"/>
              <a:buNone/>
            </a:pPr>
            <a:r>
              <a:rPr lang="en-US" sz="3200" b="1">
                <a:solidFill>
                  <a:schemeClr val="lt1"/>
                </a:solidFill>
              </a:rPr>
              <a:t>comments at the above link by Dec 31st.</a:t>
            </a:r>
          </a:p>
          <a:p>
            <a:pPr marL="0" marR="0" lvl="0" indent="-152400" algn="ctr" rtl="0">
              <a:lnSpc>
                <a:spcPct val="10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a:p>
            <a:pPr marL="0" marR="0" lvl="0" indent="-15240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rotWithShape="1">
          <a:blip r:embed="rId3">
            <a:alphaModFix/>
          </a:blip>
          <a:srcRect/>
          <a:stretch/>
        </p:blipFill>
        <p:spPr>
          <a:xfrm>
            <a:off x="803919" y="1176644"/>
            <a:ext cx="10588832" cy="487736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491939" y="4551217"/>
            <a:ext cx="8730300" cy="2143800"/>
          </a:xfrm>
          <a:prstGeom prst="rect">
            <a:avLst/>
          </a:prstGeom>
          <a:noFill/>
          <a:ln>
            <a:noFill/>
          </a:ln>
        </p:spPr>
        <p:txBody>
          <a:bodyPr wrap="square" lIns="91425" tIns="91425" rIns="91425" bIns="91425" anchor="b" anchorCtr="0">
            <a:noAutofit/>
          </a:bodyPr>
          <a:lstStyle/>
          <a:p>
            <a:pPr marL="0" marR="0" lvl="0" indent="-317500" algn="ctr" rtl="0">
              <a:lnSpc>
                <a:spcPct val="100000"/>
              </a:lnSpc>
              <a:spcBef>
                <a:spcPts val="0"/>
              </a:spcBef>
              <a:spcAft>
                <a:spcPts val="0"/>
              </a:spcAft>
              <a:buClr>
                <a:schemeClr val="lt2"/>
              </a:buClr>
              <a:buSzPts val="5000"/>
              <a:buFont typeface="Calibri"/>
              <a:buNone/>
            </a:pPr>
            <a:br>
              <a:rPr lang="en-US" sz="5000" b="1" i="0" u="none" strike="noStrike" cap="none" dirty="0">
                <a:solidFill>
                  <a:schemeClr val="lt2"/>
                </a:solidFill>
                <a:latin typeface="Calibri"/>
                <a:ea typeface="Calibri"/>
                <a:cs typeface="Calibri"/>
                <a:sym typeface="Calibri"/>
              </a:rPr>
            </a:br>
            <a:endParaRPr lang="en-US" sz="5000" b="1" i="0" u="none" strike="noStrike" cap="none" dirty="0">
              <a:solidFill>
                <a:schemeClr val="lt2"/>
              </a:solidFill>
              <a:latin typeface="Calibri"/>
              <a:ea typeface="Calibri"/>
              <a:cs typeface="Calibri"/>
              <a:sym typeface="Calibri"/>
            </a:endParaRPr>
          </a:p>
          <a:p>
            <a:pPr marL="0" marR="0" lvl="0" indent="-317500" algn="ctr" rtl="0">
              <a:lnSpc>
                <a:spcPct val="100000"/>
              </a:lnSpc>
              <a:spcBef>
                <a:spcPts val="0"/>
              </a:spcBef>
              <a:spcAft>
                <a:spcPts val="0"/>
              </a:spcAft>
              <a:buClr>
                <a:schemeClr val="lt2"/>
              </a:buClr>
              <a:buSzPts val="5000"/>
              <a:buFont typeface="Calibri"/>
              <a:buNone/>
            </a:pPr>
            <a:br>
              <a:rPr lang="en-US" sz="5000" b="1" i="0" u="none" strike="noStrike" cap="none" dirty="0">
                <a:solidFill>
                  <a:schemeClr val="lt2"/>
                </a:solidFill>
                <a:latin typeface="Calibri"/>
                <a:ea typeface="Calibri"/>
                <a:cs typeface="Calibri"/>
                <a:sym typeface="Calibri"/>
              </a:rPr>
            </a:br>
            <a:r>
              <a:rPr lang="en-US" sz="5000" b="1" i="0" u="none" strike="noStrike" cap="none" dirty="0">
                <a:solidFill>
                  <a:schemeClr val="lt2"/>
                </a:solidFill>
                <a:latin typeface="Calibri"/>
                <a:ea typeface="Calibri"/>
                <a:cs typeface="Calibri"/>
                <a:sym typeface="Calibri"/>
              </a:rPr>
              <a:t>Jane Tanner</a:t>
            </a:r>
          </a:p>
          <a:p>
            <a:pPr marL="0" marR="0" lvl="0" indent="-317500" algn="ctr" rtl="0">
              <a:lnSpc>
                <a:spcPct val="100000"/>
              </a:lnSpc>
              <a:spcBef>
                <a:spcPts val="0"/>
              </a:spcBef>
              <a:spcAft>
                <a:spcPts val="0"/>
              </a:spcAft>
              <a:buClr>
                <a:schemeClr val="lt2"/>
              </a:buClr>
              <a:buSzPts val="5000"/>
              <a:buFont typeface="Calibri"/>
              <a:buNone/>
            </a:pPr>
            <a:r>
              <a:rPr lang="en-US" b="1" dirty="0"/>
              <a:t>AMATYC President</a:t>
            </a:r>
            <a:br>
              <a:rPr lang="en-US" sz="1400" b="1" dirty="0"/>
            </a:br>
            <a:br>
              <a:rPr lang="en-US" sz="1400" b="1" dirty="0"/>
            </a:br>
            <a:r>
              <a:rPr lang="en-US" b="1" dirty="0"/>
              <a:t>Jim Ham</a:t>
            </a:r>
            <a:br>
              <a:rPr lang="en-US" b="1" dirty="0"/>
            </a:br>
            <a:r>
              <a:rPr lang="en-US" b="1" dirty="0"/>
              <a:t>AMATYC President-Elect</a:t>
            </a:r>
            <a:br>
              <a:rPr lang="en-US" sz="1400" b="1" dirty="0"/>
            </a:br>
            <a:br>
              <a:rPr lang="en-US" sz="1400" b="1" dirty="0"/>
            </a:br>
            <a:r>
              <a:rPr lang="en-US" b="1" dirty="0"/>
              <a:t>Ted Coe</a:t>
            </a:r>
            <a:br>
              <a:rPr lang="en-US" b="1" dirty="0"/>
            </a:br>
            <a:r>
              <a:rPr lang="en-US" b="1" dirty="0"/>
              <a:t>Achieve</a:t>
            </a:r>
            <a:br>
              <a:rPr lang="en-US" b="1" dirty="0"/>
            </a:b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767650" y="160700"/>
            <a:ext cx="10353300" cy="1208400"/>
          </a:xfrm>
          <a:prstGeom prst="rect">
            <a:avLst/>
          </a:prstGeom>
          <a:noFill/>
          <a:ln>
            <a:noFill/>
          </a:ln>
        </p:spPr>
        <p:txBody>
          <a:bodyPr wrap="square" lIns="91425" tIns="91425" rIns="91425" bIns="91425" anchor="b" anchorCtr="0">
            <a:noAutofit/>
          </a:bodyPr>
          <a:lstStyle/>
          <a:p>
            <a:pPr marL="0" marR="0" lvl="0" indent="-317500" algn="ctr" rtl="0">
              <a:lnSpc>
                <a:spcPct val="100000"/>
              </a:lnSpc>
              <a:spcBef>
                <a:spcPts val="0"/>
              </a:spcBef>
              <a:spcAft>
                <a:spcPts val="0"/>
              </a:spcAft>
              <a:buClr>
                <a:schemeClr val="lt2"/>
              </a:buClr>
              <a:buSzPts val="5000"/>
              <a:buFont typeface="Calibri"/>
              <a:buNone/>
            </a:pPr>
            <a:r>
              <a:rPr lang="en-US" sz="5000" b="1" i="0" u="none" strike="noStrike" cap="none">
                <a:solidFill>
                  <a:schemeClr val="lt2"/>
                </a:solidFill>
                <a:latin typeface="Calibri"/>
                <a:ea typeface="Calibri"/>
                <a:cs typeface="Calibri"/>
                <a:sym typeface="Calibri"/>
              </a:rPr>
              <a:t>AMATYC’s Standards Documents</a:t>
            </a:r>
          </a:p>
        </p:txBody>
      </p:sp>
      <p:sp>
        <p:nvSpPr>
          <p:cNvPr id="50" name="Shape 50"/>
          <p:cNvSpPr txBox="1"/>
          <p:nvPr/>
        </p:nvSpPr>
        <p:spPr>
          <a:xfrm>
            <a:off x="398200" y="1543763"/>
            <a:ext cx="11092200" cy="917400"/>
          </a:xfrm>
          <a:prstGeom prst="rect">
            <a:avLst/>
          </a:prstGeom>
          <a:noFill/>
          <a:ln>
            <a:noFill/>
          </a:ln>
        </p:spPr>
        <p:txBody>
          <a:bodyPr wrap="square" lIns="91425" tIns="45700" rIns="91425" bIns="45700" anchor="t" anchorCtr="0">
            <a:noAutofit/>
          </a:bodyPr>
          <a:lstStyle/>
          <a:p>
            <a:pPr marL="0" marR="0" lvl="0" indent="-203200" algn="ctr" rtl="0">
              <a:lnSpc>
                <a:spcPct val="100000"/>
              </a:lnSpc>
              <a:spcBef>
                <a:spcPts val="0"/>
              </a:spcBef>
              <a:spcAft>
                <a:spcPts val="0"/>
              </a:spcAft>
              <a:buClr>
                <a:schemeClr val="lt1"/>
              </a:buClr>
              <a:buSzPts val="3200"/>
              <a:buFont typeface="Arial"/>
              <a:buNone/>
            </a:pPr>
            <a:r>
              <a:rPr lang="en-US" sz="3200" b="1">
                <a:solidFill>
                  <a:schemeClr val="lt1"/>
                </a:solidFill>
              </a:rPr>
              <a:t>1995 </a:t>
            </a:r>
            <a:r>
              <a:rPr lang="en-US" sz="3200" b="1" i="1" u="none" strike="noStrike" cap="none">
                <a:solidFill>
                  <a:schemeClr val="lt1"/>
                </a:solidFill>
                <a:latin typeface="Arial"/>
                <a:ea typeface="Arial"/>
                <a:cs typeface="Arial"/>
                <a:sym typeface="Arial"/>
              </a:rPr>
              <a:t>CROSSROADS IN MATHEMATICS </a:t>
            </a:r>
          </a:p>
          <a:p>
            <a:pPr marL="0" marR="0" lvl="0" indent="-15240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Standards for Introductory College Mathematics Before Calculus</a:t>
            </a:r>
          </a:p>
          <a:p>
            <a:pPr marL="0" marR="0" lvl="0" indent="-152400" algn="ctr" rtl="0">
              <a:lnSpc>
                <a:spcPct val="100000"/>
              </a:lnSpc>
              <a:spcBef>
                <a:spcPts val="0"/>
              </a:spcBef>
              <a:spcAft>
                <a:spcPts val="0"/>
              </a:spcAft>
              <a:buClr>
                <a:schemeClr val="lt1"/>
              </a:buClr>
              <a:buSzPts val="2400"/>
              <a:buFont typeface="Arial"/>
              <a:buNone/>
            </a:pPr>
            <a:endParaRPr/>
          </a:p>
        </p:txBody>
      </p:sp>
      <p:sp>
        <p:nvSpPr>
          <p:cNvPr id="51" name="Shape 51"/>
          <p:cNvSpPr txBox="1"/>
          <p:nvPr/>
        </p:nvSpPr>
        <p:spPr>
          <a:xfrm>
            <a:off x="398200" y="3099550"/>
            <a:ext cx="11092200" cy="1071900"/>
          </a:xfrm>
          <a:prstGeom prst="rect">
            <a:avLst/>
          </a:prstGeom>
          <a:noFill/>
          <a:ln>
            <a:noFill/>
          </a:ln>
        </p:spPr>
        <p:txBody>
          <a:bodyPr wrap="square" lIns="91425" tIns="45700" rIns="91425" bIns="45700" anchor="t" anchorCtr="0">
            <a:noAutofit/>
          </a:bodyPr>
          <a:lstStyle/>
          <a:p>
            <a:pPr marL="0" marR="0" lvl="0" indent="-203200" algn="ctr" rtl="0">
              <a:lnSpc>
                <a:spcPct val="100000"/>
              </a:lnSpc>
              <a:spcBef>
                <a:spcPts val="0"/>
              </a:spcBef>
              <a:spcAft>
                <a:spcPts val="0"/>
              </a:spcAft>
              <a:buClr>
                <a:schemeClr val="lt1"/>
              </a:buClr>
              <a:buSzPts val="3200"/>
              <a:buFont typeface="Arial"/>
              <a:buNone/>
            </a:pPr>
            <a:r>
              <a:rPr lang="en-US" sz="3200" b="1">
                <a:solidFill>
                  <a:schemeClr val="lt1"/>
                </a:solidFill>
              </a:rPr>
              <a:t>2006</a:t>
            </a:r>
            <a:r>
              <a:rPr lang="en-US" sz="3200" b="1" i="1">
                <a:solidFill>
                  <a:schemeClr val="lt1"/>
                </a:solidFill>
              </a:rPr>
              <a:t> </a:t>
            </a:r>
            <a:r>
              <a:rPr lang="en-US" sz="3200" b="1" i="1" u="none" strike="noStrike" cap="none">
                <a:solidFill>
                  <a:schemeClr val="lt1"/>
                </a:solidFill>
                <a:latin typeface="Arial"/>
                <a:ea typeface="Arial"/>
                <a:cs typeface="Arial"/>
                <a:sym typeface="Arial"/>
              </a:rPr>
              <a:t>BEYOND CROSSROADS </a:t>
            </a:r>
          </a:p>
          <a:p>
            <a:pPr marL="0" marR="0" lvl="0" indent="-15240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Implementing Mathematics Standards in the First Two Years of College</a:t>
            </a:r>
          </a:p>
          <a:p>
            <a:pPr marL="0" marR="0" lvl="0" indent="-152400" algn="ctr" rtl="0">
              <a:lnSpc>
                <a:spcPct val="100000"/>
              </a:lnSpc>
              <a:spcBef>
                <a:spcPts val="0"/>
              </a:spcBef>
              <a:spcAft>
                <a:spcPts val="0"/>
              </a:spcAft>
              <a:buClr>
                <a:schemeClr val="lt1"/>
              </a:buClr>
              <a:buSzPts val="2400"/>
              <a:buFont typeface="Arial"/>
              <a:buNone/>
            </a:pPr>
            <a:endParaRPr sz="2400" b="1">
              <a:solidFill>
                <a:schemeClr val="lt1"/>
              </a:solidFill>
            </a:endParaRPr>
          </a:p>
        </p:txBody>
      </p:sp>
      <p:sp>
        <p:nvSpPr>
          <p:cNvPr id="52" name="Shape 52"/>
          <p:cNvSpPr txBox="1"/>
          <p:nvPr/>
        </p:nvSpPr>
        <p:spPr>
          <a:xfrm>
            <a:off x="398325" y="4912350"/>
            <a:ext cx="11092200" cy="1323300"/>
          </a:xfrm>
          <a:prstGeom prst="rect">
            <a:avLst/>
          </a:prstGeom>
          <a:noFill/>
          <a:ln>
            <a:noFill/>
          </a:ln>
        </p:spPr>
        <p:txBody>
          <a:bodyPr wrap="square" lIns="91425" tIns="45700" rIns="91425" bIns="45700" anchor="t" anchorCtr="0">
            <a:noAutofit/>
          </a:bodyPr>
          <a:lstStyle/>
          <a:p>
            <a:pPr marL="0" marR="0" lvl="0" indent="-203200" algn="ctr" rtl="0">
              <a:lnSpc>
                <a:spcPct val="100000"/>
              </a:lnSpc>
              <a:spcBef>
                <a:spcPts val="0"/>
              </a:spcBef>
              <a:spcAft>
                <a:spcPts val="0"/>
              </a:spcAft>
              <a:buClr>
                <a:schemeClr val="lt1"/>
              </a:buClr>
              <a:buSzPts val="3200"/>
              <a:buFont typeface="Arial"/>
              <a:buNone/>
            </a:pPr>
            <a:r>
              <a:rPr lang="en-US" sz="3200" b="1">
                <a:solidFill>
                  <a:schemeClr val="lt1"/>
                </a:solidFill>
              </a:rPr>
              <a:t>2017 </a:t>
            </a:r>
            <a:r>
              <a:rPr lang="en-US" sz="3200" b="1" i="1" u="none" strike="noStrike" cap="none">
                <a:solidFill>
                  <a:schemeClr val="lt1"/>
                </a:solidFill>
                <a:latin typeface="Arial"/>
                <a:ea typeface="Arial"/>
                <a:cs typeface="Arial"/>
                <a:sym typeface="Arial"/>
              </a:rPr>
              <a:t>AMATYC IMPACT: </a:t>
            </a:r>
          </a:p>
          <a:p>
            <a:pPr marL="0" marR="0" lvl="0" indent="-203200" algn="ctr" rtl="0">
              <a:lnSpc>
                <a:spcPct val="100000"/>
              </a:lnSpc>
              <a:spcBef>
                <a:spcPts val="0"/>
              </a:spcBef>
              <a:spcAft>
                <a:spcPts val="0"/>
              </a:spcAft>
              <a:buClr>
                <a:schemeClr val="lt1"/>
              </a:buClr>
              <a:buSzPts val="3200"/>
              <a:buFont typeface="Arial"/>
              <a:buNone/>
            </a:pPr>
            <a:r>
              <a:rPr lang="en-US" sz="3000" b="1" i="1" u="none" strike="noStrike" cap="none">
                <a:solidFill>
                  <a:schemeClr val="lt1"/>
                </a:solidFill>
                <a:latin typeface="Arial"/>
                <a:ea typeface="Arial"/>
                <a:cs typeface="Arial"/>
                <a:sym typeface="Arial"/>
              </a:rPr>
              <a:t>Improving Mathematical PROWESS and College Teaching</a:t>
            </a:r>
          </a:p>
          <a:p>
            <a:pPr marL="0" marR="0" lvl="0" indent="-15240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Affirms the previous standards with current research</a:t>
            </a:r>
          </a:p>
        </p:txBody>
      </p:sp>
      <p:sp>
        <p:nvSpPr>
          <p:cNvPr id="53" name="Shape 53"/>
          <p:cNvSpPr/>
          <p:nvPr/>
        </p:nvSpPr>
        <p:spPr>
          <a:xfrm>
            <a:off x="5634456" y="2683469"/>
            <a:ext cx="923100" cy="362700"/>
          </a:xfrm>
          <a:prstGeom prst="downArrow">
            <a:avLst>
              <a:gd name="adj1" fmla="val 50000"/>
              <a:gd name="adj2" fmla="val 50000"/>
            </a:avLst>
          </a:prstGeom>
          <a:solidFill>
            <a:schemeClr val="accent1"/>
          </a:solidFill>
          <a:ln w="25400" cap="flat" cmpd="sng">
            <a:solidFill>
              <a:srgbClr val="0A5190"/>
            </a:solidFill>
            <a:prstDash val="solid"/>
            <a:round/>
            <a:headEnd type="none" w="med" len="med"/>
            <a:tailEnd type="none" w="med" len="med"/>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 name="Shape 54"/>
          <p:cNvSpPr/>
          <p:nvPr/>
        </p:nvSpPr>
        <p:spPr>
          <a:xfrm>
            <a:off x="5634456" y="4360551"/>
            <a:ext cx="923100" cy="362700"/>
          </a:xfrm>
          <a:prstGeom prst="downArrow">
            <a:avLst>
              <a:gd name="adj1" fmla="val 50000"/>
              <a:gd name="adj2" fmla="val 50000"/>
            </a:avLst>
          </a:prstGeom>
          <a:solidFill>
            <a:schemeClr val="accent1"/>
          </a:solidFill>
          <a:ln w="25400" cap="flat" cmpd="sng">
            <a:solidFill>
              <a:srgbClr val="0A5190"/>
            </a:solidFill>
            <a:prstDash val="solid"/>
            <a:round/>
            <a:headEnd type="none" w="med" len="med"/>
            <a:tailEnd type="none" w="med" len="med"/>
          </a:ln>
        </p:spPr>
        <p:txBody>
          <a:bodyPr wrap="square" lIns="91425" tIns="45700" rIns="91425" bIns="45700" anchor="ctr" anchorCtr="0">
            <a:noAutofit/>
          </a:bodyPr>
          <a:lstStyle/>
          <a:p>
            <a:pPr marL="0" marR="0" lvl="0" indent="-8890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593100" y="2786925"/>
            <a:ext cx="11027400" cy="840600"/>
          </a:xfrm>
          <a:prstGeom prst="rect">
            <a:avLst/>
          </a:prstGeom>
          <a:noFill/>
          <a:ln>
            <a:noFill/>
          </a:ln>
        </p:spPr>
        <p:txBody>
          <a:bodyPr wrap="square" lIns="91425" tIns="91425" rIns="91425" bIns="91425" anchor="b" anchorCtr="0">
            <a:noAutofit/>
          </a:bodyPr>
          <a:lstStyle/>
          <a:p>
            <a:pPr marL="0" marR="0" lvl="0" indent="-317500" algn="ctr" rtl="0">
              <a:lnSpc>
                <a:spcPct val="100000"/>
              </a:lnSpc>
              <a:spcBef>
                <a:spcPts val="0"/>
              </a:spcBef>
              <a:spcAft>
                <a:spcPts val="0"/>
              </a:spcAft>
              <a:buClr>
                <a:schemeClr val="lt2"/>
              </a:buClr>
              <a:buSzPts val="5000"/>
              <a:buFont typeface="Calibri"/>
              <a:buNone/>
            </a:pPr>
            <a:r>
              <a:rPr lang="en-US" sz="3600" b="1" i="0" u="none" strike="noStrike" cap="none">
                <a:solidFill>
                  <a:schemeClr val="lt1"/>
                </a:solidFill>
                <a:latin typeface="Arial"/>
                <a:ea typeface="Arial"/>
                <a:cs typeface="Arial"/>
                <a:sym typeface="Arial"/>
              </a:rPr>
              <a:t>The Four Pillars of P</a:t>
            </a:r>
            <a:r>
              <a:rPr lang="en-US" sz="3600" b="1">
                <a:solidFill>
                  <a:schemeClr val="lt1"/>
                </a:solidFill>
                <a:latin typeface="Arial"/>
                <a:ea typeface="Arial"/>
                <a:cs typeface="Arial"/>
                <a:sym typeface="Arial"/>
              </a:rPr>
              <a:t>ROWESS</a:t>
            </a:r>
          </a:p>
        </p:txBody>
      </p:sp>
      <p:sp>
        <p:nvSpPr>
          <p:cNvPr id="60" name="Shape 60"/>
          <p:cNvSpPr/>
          <p:nvPr/>
        </p:nvSpPr>
        <p:spPr>
          <a:xfrm>
            <a:off x="4143950" y="3743952"/>
            <a:ext cx="5207400" cy="2731200"/>
          </a:xfrm>
          <a:prstGeom prst="rect">
            <a:avLst/>
          </a:prstGeom>
          <a:noFill/>
          <a:ln>
            <a:noFill/>
          </a:ln>
        </p:spPr>
        <p:txBody>
          <a:bodyPr wrap="square" lIns="91425" tIns="45700" rIns="91425" bIns="45700" anchor="t" anchorCtr="0">
            <a:noAutofit/>
          </a:bodyPr>
          <a:lstStyle/>
          <a:p>
            <a:pPr marL="0" marR="0" lvl="0" indent="-63500" algn="l" rtl="0">
              <a:lnSpc>
                <a:spcPct val="100000"/>
              </a:lnSpc>
              <a:spcBef>
                <a:spcPts val="0"/>
              </a:spcBef>
              <a:spcAft>
                <a:spcPts val="0"/>
              </a:spcAft>
              <a:buClr>
                <a:srgbClr val="00FF00"/>
              </a:buClr>
              <a:buSzPts val="1000"/>
              <a:buFont typeface="Arial"/>
              <a:buNone/>
            </a:pPr>
            <a:r>
              <a:rPr lang="en-US" sz="3600" b="1" i="0" u="none" strike="noStrike" cap="none">
                <a:solidFill>
                  <a:srgbClr val="00FF00"/>
                </a:solidFill>
                <a:latin typeface="Arial"/>
                <a:ea typeface="Arial"/>
                <a:cs typeface="Arial"/>
                <a:sym typeface="Arial"/>
              </a:rPr>
              <a:t>PR</a:t>
            </a:r>
            <a:r>
              <a:rPr lang="en-US" sz="3600" b="1" i="0" u="none" strike="noStrike" cap="none">
                <a:solidFill>
                  <a:schemeClr val="lt1"/>
                </a:solidFill>
                <a:latin typeface="Arial"/>
                <a:ea typeface="Arial"/>
                <a:cs typeface="Arial"/>
                <a:sym typeface="Arial"/>
              </a:rPr>
              <a:t>oficiency</a:t>
            </a:r>
          </a:p>
          <a:p>
            <a:pPr marL="0" marR="0" lvl="0" indent="-63500" algn="l" rtl="0">
              <a:lnSpc>
                <a:spcPct val="100000"/>
              </a:lnSpc>
              <a:spcBef>
                <a:spcPts val="0"/>
              </a:spcBef>
              <a:spcAft>
                <a:spcPts val="0"/>
              </a:spcAft>
              <a:buClr>
                <a:srgbClr val="00FF00"/>
              </a:buClr>
              <a:buSzPts val="1000"/>
              <a:buFont typeface="Arial"/>
              <a:buNone/>
            </a:pPr>
            <a:r>
              <a:rPr lang="en-US" sz="3600" b="1" i="0" u="none" strike="noStrike" cap="none">
                <a:solidFill>
                  <a:srgbClr val="00FF00"/>
                </a:solidFill>
                <a:latin typeface="Arial"/>
                <a:ea typeface="Arial"/>
                <a:cs typeface="Arial"/>
                <a:sym typeface="Arial"/>
              </a:rPr>
              <a:t>OW</a:t>
            </a:r>
            <a:r>
              <a:rPr lang="en-US" sz="3600" b="1" i="0" u="none" strike="noStrike" cap="none">
                <a:solidFill>
                  <a:schemeClr val="lt1"/>
                </a:solidFill>
                <a:latin typeface="Arial"/>
                <a:ea typeface="Arial"/>
                <a:cs typeface="Arial"/>
                <a:sym typeface="Arial"/>
              </a:rPr>
              <a:t>nership</a:t>
            </a:r>
          </a:p>
          <a:p>
            <a:pPr marL="0" marR="0" lvl="0" indent="-63500" algn="l" rtl="0">
              <a:lnSpc>
                <a:spcPct val="100000"/>
              </a:lnSpc>
              <a:spcBef>
                <a:spcPts val="0"/>
              </a:spcBef>
              <a:spcAft>
                <a:spcPts val="0"/>
              </a:spcAft>
              <a:buClr>
                <a:srgbClr val="00FF00"/>
              </a:buClr>
              <a:buSzPts val="1000"/>
              <a:buFont typeface="Arial"/>
              <a:buNone/>
            </a:pPr>
            <a:r>
              <a:rPr lang="en-US" sz="3600" b="1" i="0" u="none" strike="noStrike" cap="none">
                <a:solidFill>
                  <a:srgbClr val="00FF00"/>
                </a:solidFill>
                <a:latin typeface="Arial"/>
                <a:ea typeface="Arial"/>
                <a:cs typeface="Arial"/>
                <a:sym typeface="Arial"/>
              </a:rPr>
              <a:t>E</a:t>
            </a:r>
            <a:r>
              <a:rPr lang="en-US" sz="3600" b="1" i="0" u="none" strike="noStrike" cap="none">
                <a:solidFill>
                  <a:schemeClr val="lt1"/>
                </a:solidFill>
                <a:latin typeface="Arial"/>
                <a:ea typeface="Arial"/>
                <a:cs typeface="Arial"/>
                <a:sym typeface="Arial"/>
              </a:rPr>
              <a:t>ngagement</a:t>
            </a:r>
          </a:p>
          <a:p>
            <a:pPr marL="0" marR="0" lvl="0" indent="-63500" algn="l" rtl="0">
              <a:lnSpc>
                <a:spcPct val="100000"/>
              </a:lnSpc>
              <a:spcBef>
                <a:spcPts val="0"/>
              </a:spcBef>
              <a:spcAft>
                <a:spcPts val="0"/>
              </a:spcAft>
              <a:buClr>
                <a:srgbClr val="00FF00"/>
              </a:buClr>
              <a:buSzPts val="1000"/>
              <a:buFont typeface="Arial"/>
              <a:buNone/>
            </a:pPr>
            <a:r>
              <a:rPr lang="en-US" sz="3600" b="1" i="0" u="none" strike="noStrike" cap="none">
                <a:solidFill>
                  <a:srgbClr val="00FF00"/>
                </a:solidFill>
                <a:latin typeface="Arial"/>
                <a:ea typeface="Arial"/>
                <a:cs typeface="Arial"/>
                <a:sym typeface="Arial"/>
              </a:rPr>
              <a:t>S</a:t>
            </a:r>
            <a:r>
              <a:rPr lang="en-US" sz="3600" b="1" i="0" u="none" strike="noStrike" cap="none">
                <a:solidFill>
                  <a:schemeClr val="lt1"/>
                </a:solidFill>
                <a:latin typeface="Arial"/>
                <a:ea typeface="Arial"/>
                <a:cs typeface="Arial"/>
                <a:sym typeface="Arial"/>
              </a:rPr>
              <a:t>tudent </a:t>
            </a:r>
            <a:r>
              <a:rPr lang="en-US" sz="3600" b="1" i="0" u="none" strike="noStrike" cap="none">
                <a:solidFill>
                  <a:srgbClr val="00FF00"/>
                </a:solidFill>
                <a:latin typeface="Arial"/>
                <a:ea typeface="Arial"/>
                <a:cs typeface="Arial"/>
                <a:sym typeface="Arial"/>
              </a:rPr>
              <a:t>S</a:t>
            </a:r>
            <a:r>
              <a:rPr lang="en-US" sz="3600" b="1" i="0" u="none" strike="noStrike" cap="none">
                <a:solidFill>
                  <a:schemeClr val="lt1"/>
                </a:solidFill>
                <a:latin typeface="Arial"/>
                <a:ea typeface="Arial"/>
                <a:cs typeface="Arial"/>
                <a:sym typeface="Arial"/>
              </a:rPr>
              <a:t>uccess</a:t>
            </a:r>
          </a:p>
        </p:txBody>
      </p:sp>
      <p:sp>
        <p:nvSpPr>
          <p:cNvPr id="61" name="Shape 61"/>
          <p:cNvSpPr/>
          <p:nvPr/>
        </p:nvSpPr>
        <p:spPr>
          <a:xfrm>
            <a:off x="593100" y="890000"/>
            <a:ext cx="11309400" cy="1780500"/>
          </a:xfrm>
          <a:prstGeom prst="rect">
            <a:avLst/>
          </a:prstGeom>
          <a:noFill/>
          <a:ln>
            <a:noFill/>
          </a:ln>
        </p:spPr>
        <p:txBody>
          <a:bodyPr wrap="square" lIns="91425" tIns="45700" rIns="91425" bIns="45700" anchor="t" anchorCtr="0">
            <a:noAutofit/>
          </a:bodyPr>
          <a:lstStyle/>
          <a:p>
            <a:pPr marL="0" marR="0" lvl="0" indent="-228600" algn="ctr" rtl="0">
              <a:lnSpc>
                <a:spcPct val="100000"/>
              </a:lnSpc>
              <a:spcBef>
                <a:spcPts val="0"/>
              </a:spcBef>
              <a:spcAft>
                <a:spcPts val="0"/>
              </a:spcAft>
              <a:buClr>
                <a:schemeClr val="lt1"/>
              </a:buClr>
              <a:buSzPts val="3600"/>
              <a:buFont typeface="Arial"/>
              <a:buNone/>
            </a:pPr>
            <a:r>
              <a:rPr lang="en-US" sz="4800" b="1" i="1">
                <a:solidFill>
                  <a:schemeClr val="lt1"/>
                </a:solidFill>
              </a:rPr>
              <a:t>AMATYC </a:t>
            </a:r>
            <a:r>
              <a:rPr lang="en-US" sz="4800" b="1" i="1" u="none" strike="noStrike" cap="none">
                <a:solidFill>
                  <a:schemeClr val="lt1"/>
                </a:solidFill>
                <a:latin typeface="Arial"/>
                <a:ea typeface="Arial"/>
                <a:cs typeface="Arial"/>
                <a:sym typeface="Arial"/>
              </a:rPr>
              <a:t>IMPACT:</a:t>
            </a:r>
          </a:p>
          <a:p>
            <a:pPr marL="0" marR="0" lvl="0" indent="-177800" algn="ctr" rtl="0">
              <a:lnSpc>
                <a:spcPct val="100000"/>
              </a:lnSpc>
              <a:spcBef>
                <a:spcPts val="0"/>
              </a:spcBef>
              <a:spcAft>
                <a:spcPts val="0"/>
              </a:spcAft>
              <a:buClr>
                <a:schemeClr val="lt1"/>
              </a:buClr>
              <a:buSzPts val="2800"/>
              <a:buFont typeface="Arial"/>
              <a:buNone/>
            </a:pPr>
            <a:r>
              <a:rPr lang="en-US" sz="3600" b="1" i="1" u="none" strike="noStrike" cap="none">
                <a:solidFill>
                  <a:schemeClr val="lt1"/>
                </a:solidFill>
                <a:latin typeface="Arial"/>
                <a:ea typeface="Arial"/>
                <a:cs typeface="Arial"/>
                <a:sym typeface="Arial"/>
              </a:rPr>
              <a:t>I</a:t>
            </a:r>
            <a:r>
              <a:rPr lang="en-US" sz="3000" b="1" i="1" u="none" strike="noStrike" cap="none">
                <a:solidFill>
                  <a:schemeClr val="lt1"/>
                </a:solidFill>
                <a:latin typeface="Arial"/>
                <a:ea typeface="Arial"/>
                <a:cs typeface="Arial"/>
                <a:sym typeface="Arial"/>
              </a:rPr>
              <a:t>mproving Mathematical PROWESS </a:t>
            </a:r>
            <a:r>
              <a:rPr lang="en-US" sz="3000" b="1" i="1">
                <a:solidFill>
                  <a:schemeClr val="lt1"/>
                </a:solidFill>
              </a:rPr>
              <a:t>A</a:t>
            </a:r>
            <a:r>
              <a:rPr lang="en-US" sz="3000" b="1" i="1" u="none" strike="noStrike" cap="none">
                <a:solidFill>
                  <a:schemeClr val="lt1"/>
                </a:solidFill>
                <a:latin typeface="Arial"/>
                <a:ea typeface="Arial"/>
                <a:cs typeface="Arial"/>
                <a:sym typeface="Arial"/>
              </a:rPr>
              <a:t>nd College Teaching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72075" y="572175"/>
            <a:ext cx="10783200" cy="1143000"/>
          </a:xfrm>
          <a:prstGeom prst="rect">
            <a:avLst/>
          </a:prstGeom>
          <a:noFill/>
          <a:ln>
            <a:noFill/>
          </a:ln>
        </p:spPr>
        <p:txBody>
          <a:bodyPr wrap="square" lIns="91425" tIns="91425" rIns="91425" bIns="91425" anchor="b" anchorCtr="0">
            <a:noAutofit/>
          </a:bodyPr>
          <a:lstStyle/>
          <a:p>
            <a:pPr marL="0" marR="0" lvl="0" indent="-317500" algn="ctr" rtl="0">
              <a:lnSpc>
                <a:spcPct val="100000"/>
              </a:lnSpc>
              <a:spcBef>
                <a:spcPts val="0"/>
              </a:spcBef>
              <a:spcAft>
                <a:spcPts val="0"/>
              </a:spcAft>
              <a:buClr>
                <a:schemeClr val="lt2"/>
              </a:buClr>
              <a:buSzPts val="5000"/>
              <a:buFont typeface="Calibri"/>
              <a:buNone/>
            </a:pPr>
            <a:r>
              <a:rPr lang="en-US" sz="5000" b="1" i="0" u="none" strike="noStrike" cap="none">
                <a:solidFill>
                  <a:schemeClr val="lt1"/>
                </a:solidFill>
                <a:latin typeface="Arial"/>
                <a:ea typeface="Arial"/>
                <a:cs typeface="Arial"/>
                <a:sym typeface="Arial"/>
              </a:rPr>
              <a:t>Contents of IMPACT</a:t>
            </a:r>
          </a:p>
        </p:txBody>
      </p:sp>
      <p:sp>
        <p:nvSpPr>
          <p:cNvPr id="67" name="Shape 67"/>
          <p:cNvSpPr/>
          <p:nvPr/>
        </p:nvSpPr>
        <p:spPr>
          <a:xfrm>
            <a:off x="428625" y="1715175"/>
            <a:ext cx="11589300" cy="4213500"/>
          </a:xfrm>
          <a:prstGeom prst="rect">
            <a:avLst/>
          </a:prstGeom>
          <a:noFill/>
          <a:ln>
            <a:noFill/>
          </a:ln>
        </p:spPr>
        <p:txBody>
          <a:bodyPr wrap="square" lIns="91425" tIns="45700" rIns="91425" bIns="45700" anchor="t" anchorCtr="0">
            <a:noAutofit/>
          </a:bodyPr>
          <a:lstStyle/>
          <a:p>
            <a:pPr marL="0" marR="45720" lvl="0" indent="400050" algn="l" rtl="0">
              <a:lnSpc>
                <a:spcPct val="90000"/>
              </a:lnSpc>
              <a:spcBef>
                <a:spcPts val="0"/>
              </a:spcBef>
              <a:spcAft>
                <a:spcPts val="0"/>
              </a:spcAft>
              <a:buClr>
                <a:schemeClr val="accent3"/>
              </a:buClr>
              <a:buSzPts val="900"/>
              <a:buFont typeface="Calibri"/>
              <a:buNone/>
            </a:pPr>
            <a:r>
              <a:rPr lang="en-US" sz="3200" b="1" i="0" u="none" strike="noStrike" cap="none">
                <a:solidFill>
                  <a:schemeClr val="lt1"/>
                </a:solidFill>
                <a:latin typeface="Calibri"/>
                <a:ea typeface="Calibri"/>
                <a:cs typeface="Calibri"/>
                <a:sym typeface="Calibri"/>
              </a:rPr>
              <a:t>Preface: </a:t>
            </a:r>
          </a:p>
          <a:p>
            <a:pPr marL="0" marR="45720" lvl="3" indent="419100" algn="l" rtl="0">
              <a:lnSpc>
                <a:spcPct val="90000"/>
              </a:lnSpc>
              <a:spcBef>
                <a:spcPts val="800"/>
              </a:spcBef>
              <a:spcAft>
                <a:spcPts val="0"/>
              </a:spcAft>
              <a:buClr>
                <a:schemeClr val="accent3"/>
              </a:buClr>
              <a:buSzPts val="600"/>
              <a:buFont typeface="Calibri"/>
              <a:buNone/>
            </a:pPr>
            <a:r>
              <a:rPr lang="en-US" sz="2400" b="1" i="1">
                <a:solidFill>
                  <a:schemeClr val="lt1"/>
                </a:solidFill>
                <a:latin typeface="Calibri"/>
                <a:ea typeface="Calibri"/>
                <a:cs typeface="Calibri"/>
                <a:sym typeface="Calibri"/>
              </a:rPr>
              <a:t> </a:t>
            </a:r>
            <a:r>
              <a:rPr lang="en-US" sz="2400" b="1" i="1" u="none" strike="noStrike" cap="none">
                <a:solidFill>
                  <a:schemeClr val="lt1"/>
                </a:solidFill>
                <a:latin typeface="Calibri"/>
                <a:ea typeface="Calibri"/>
                <a:cs typeface="Calibri"/>
                <a:sym typeface="Calibri"/>
              </a:rPr>
              <a:t>Enacting a Renewed Vision for Mathematics in the First Two Years of  College</a:t>
            </a:r>
          </a:p>
          <a:p>
            <a:pPr marL="0" marR="45720" lvl="0" indent="-44450" algn="l" rtl="0">
              <a:lnSpc>
                <a:spcPct val="90000"/>
              </a:lnSpc>
              <a:spcBef>
                <a:spcPts val="640"/>
              </a:spcBef>
              <a:spcAft>
                <a:spcPts val="0"/>
              </a:spcAft>
              <a:buClr>
                <a:schemeClr val="accent3"/>
              </a:buClr>
              <a:buSzPts val="700"/>
              <a:buFont typeface="Arial"/>
              <a:buNone/>
            </a:pPr>
            <a:endParaRPr sz="2400" b="1" i="0" u="none" strike="noStrike" cap="none">
              <a:solidFill>
                <a:schemeClr val="lt1"/>
              </a:solidFill>
              <a:latin typeface="Calibri"/>
              <a:ea typeface="Calibri"/>
              <a:cs typeface="Calibri"/>
              <a:sym typeface="Calibri"/>
            </a:endParaRPr>
          </a:p>
          <a:p>
            <a:pPr marL="0" marR="0" lvl="0" indent="228600" algn="l" rtl="0">
              <a:lnSpc>
                <a:spcPct val="100000"/>
              </a:lnSpc>
              <a:spcBef>
                <a:spcPts val="0"/>
              </a:spcBef>
              <a:spcAft>
                <a:spcPts val="0"/>
              </a:spcAft>
              <a:buClr>
                <a:schemeClr val="lt1"/>
              </a:buClr>
              <a:buSzPts val="3600"/>
              <a:buFont typeface="Calibri"/>
              <a:buNone/>
            </a:pPr>
            <a:r>
              <a:rPr lang="en-US" sz="3200" b="1" i="0" u="none" strike="noStrike" cap="none">
                <a:solidFill>
                  <a:schemeClr val="lt1"/>
                </a:solidFill>
                <a:latin typeface="Calibri"/>
                <a:ea typeface="Calibri"/>
                <a:cs typeface="Calibri"/>
                <a:sym typeface="Calibri"/>
              </a:rPr>
              <a:t>Chapter 1: Making an IMPACT</a:t>
            </a:r>
            <a:r>
              <a:rPr lang="en-US" sz="3200" b="1" i="1" u="none" strike="noStrike" cap="none">
                <a:solidFill>
                  <a:schemeClr val="lt1"/>
                </a:solidFill>
                <a:latin typeface="Calibri"/>
                <a:ea typeface="Calibri"/>
                <a:cs typeface="Calibri"/>
                <a:sym typeface="Calibri"/>
              </a:rPr>
              <a:t> </a:t>
            </a:r>
          </a:p>
          <a:p>
            <a:pPr marL="0" marR="0" lvl="0" indent="-152400" algn="l" rtl="0">
              <a:lnSpc>
                <a:spcPct val="100000"/>
              </a:lnSpc>
              <a:spcBef>
                <a:spcPts val="0"/>
              </a:spcBef>
              <a:spcAft>
                <a:spcPts val="0"/>
              </a:spcAft>
              <a:buClr>
                <a:schemeClr val="lt1"/>
              </a:buClr>
              <a:buSzPts val="2400"/>
              <a:buFont typeface="Calibri"/>
              <a:buNone/>
            </a:pPr>
            <a:r>
              <a:rPr lang="en-US" sz="2400" b="1" i="1" u="none" strike="noStrike" cap="none">
                <a:solidFill>
                  <a:schemeClr val="lt1"/>
                </a:solidFill>
                <a:latin typeface="Calibri"/>
                <a:ea typeface="Calibri"/>
                <a:cs typeface="Calibri"/>
                <a:sym typeface="Calibri"/>
              </a:rPr>
              <a:t>	Generating the Ripple Effect</a:t>
            </a:r>
          </a:p>
          <a:p>
            <a:pPr marL="0" marR="0" lvl="0" indent="-177800" algn="l" rtl="0">
              <a:lnSpc>
                <a:spcPct val="100000"/>
              </a:lnSpc>
              <a:spcBef>
                <a:spcPts val="0"/>
              </a:spcBef>
              <a:spcAft>
                <a:spcPts val="0"/>
              </a:spcAft>
              <a:buClr>
                <a:srgbClr val="000000"/>
              </a:buClr>
              <a:buSzPts val="2800"/>
              <a:buFont typeface="Arial"/>
              <a:buNone/>
            </a:pPr>
            <a:endParaRPr sz="2400" b="1" i="0" u="none" strike="noStrike" cap="none">
              <a:solidFill>
                <a:schemeClr val="lt1"/>
              </a:solidFill>
              <a:latin typeface="Calibri"/>
              <a:ea typeface="Calibri"/>
              <a:cs typeface="Calibri"/>
              <a:sym typeface="Calibri"/>
            </a:endParaRPr>
          </a:p>
          <a:p>
            <a:pPr marL="0" marR="45720" lvl="0" indent="400050" algn="l" rtl="0">
              <a:lnSpc>
                <a:spcPct val="90000"/>
              </a:lnSpc>
              <a:spcBef>
                <a:spcPts val="800"/>
              </a:spcBef>
              <a:spcAft>
                <a:spcPts val="0"/>
              </a:spcAft>
              <a:buClr>
                <a:schemeClr val="accent3"/>
              </a:buClr>
              <a:buSzPts val="900"/>
              <a:buFont typeface="Calibri"/>
              <a:buNone/>
            </a:pPr>
            <a:r>
              <a:rPr lang="en-US" sz="3200" b="1" i="0" u="none" strike="noStrike" cap="none">
                <a:solidFill>
                  <a:schemeClr val="lt1"/>
                </a:solidFill>
                <a:latin typeface="Calibri"/>
                <a:ea typeface="Calibri"/>
                <a:cs typeface="Calibri"/>
                <a:sym typeface="Calibri"/>
              </a:rPr>
              <a:t>Chapter 2: Who Are We? </a:t>
            </a:r>
          </a:p>
          <a:p>
            <a:pPr marL="0" marR="45720" lvl="0" indent="-38100" algn="l" rtl="0">
              <a:lnSpc>
                <a:spcPct val="90000"/>
              </a:lnSpc>
              <a:spcBef>
                <a:spcPts val="800"/>
              </a:spcBef>
              <a:spcAft>
                <a:spcPts val="0"/>
              </a:spcAft>
              <a:buClr>
                <a:schemeClr val="accent3"/>
              </a:buClr>
              <a:buSzPts val="600"/>
              <a:buFont typeface="Calibri"/>
              <a:buNone/>
            </a:pPr>
            <a:r>
              <a:rPr lang="en-US" sz="2400" b="1" i="1" u="none" strike="noStrike" cap="none">
                <a:solidFill>
                  <a:schemeClr val="lt1"/>
                </a:solidFill>
                <a:latin typeface="Calibri"/>
                <a:ea typeface="Calibri"/>
                <a:cs typeface="Calibri"/>
                <a:sym typeface="Calibri"/>
              </a:rPr>
              <a:t>	Finding Our Voice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p:nvPr/>
        </p:nvSpPr>
        <p:spPr>
          <a:xfrm>
            <a:off x="1004100" y="1382025"/>
            <a:ext cx="11194200" cy="5175900"/>
          </a:xfrm>
          <a:prstGeom prst="rect">
            <a:avLst/>
          </a:prstGeom>
          <a:noFill/>
          <a:ln>
            <a:noFill/>
          </a:ln>
        </p:spPr>
        <p:txBody>
          <a:bodyPr wrap="square" lIns="0" tIns="45700" rIns="18275" bIns="45700" anchor="t" anchorCtr="0">
            <a:noAutofit/>
          </a:bodyPr>
          <a:lstStyle/>
          <a:p>
            <a:pPr marL="0" marR="45720" lvl="0" indent="-50800" algn="l" rtl="0">
              <a:lnSpc>
                <a:spcPct val="80000"/>
              </a:lnSpc>
              <a:spcBef>
                <a:spcPts val="0"/>
              </a:spcBef>
              <a:spcAft>
                <a:spcPts val="0"/>
              </a:spcAft>
              <a:buClr>
                <a:schemeClr val="accent3"/>
              </a:buClr>
              <a:buSzPts val="800"/>
              <a:buFont typeface="Noto Sans Symbols"/>
              <a:buNone/>
            </a:pPr>
            <a:r>
              <a:rPr lang="en-US" sz="3200" b="1" i="0" u="none" strike="noStrike" cap="none">
                <a:solidFill>
                  <a:schemeClr val="lt1"/>
                </a:solidFill>
                <a:latin typeface="Calibri"/>
                <a:ea typeface="Calibri"/>
                <a:cs typeface="Calibri"/>
                <a:sym typeface="Calibri"/>
              </a:rPr>
              <a:t>Chapter 3: </a:t>
            </a:r>
            <a:r>
              <a:rPr lang="en-US" sz="3200" b="1" i="0" u="none" strike="noStrike" cap="none">
                <a:solidFill>
                  <a:srgbClr val="00FF00"/>
                </a:solidFill>
                <a:latin typeface="Calibri"/>
                <a:ea typeface="Calibri"/>
                <a:cs typeface="Calibri"/>
                <a:sym typeface="Calibri"/>
              </a:rPr>
              <a:t>Pr</a:t>
            </a:r>
            <a:r>
              <a:rPr lang="en-US" sz="3200" b="1" i="0" u="none" strike="noStrike" cap="none">
                <a:solidFill>
                  <a:schemeClr val="lt1"/>
                </a:solidFill>
                <a:latin typeface="Calibri"/>
                <a:ea typeface="Calibri"/>
                <a:cs typeface="Calibri"/>
                <a:sym typeface="Calibri"/>
              </a:rPr>
              <a:t>oficiency</a:t>
            </a:r>
          </a:p>
          <a:p>
            <a:pPr marL="0" marR="45720" lvl="0" indent="-44450" algn="l" rtl="0">
              <a:lnSpc>
                <a:spcPct val="80000"/>
              </a:lnSpc>
              <a:spcBef>
                <a:spcPts val="500"/>
              </a:spcBef>
              <a:spcAft>
                <a:spcPts val="0"/>
              </a:spcAft>
              <a:buClr>
                <a:schemeClr val="accent3"/>
              </a:buClr>
              <a:buSzPts val="700"/>
              <a:buFont typeface="Calibri"/>
              <a:buNone/>
            </a:pPr>
            <a:r>
              <a:rPr lang="en-US" sz="2400" b="1" i="1" u="none" strike="noStrike" cap="none">
                <a:solidFill>
                  <a:schemeClr val="lt1"/>
                </a:solidFill>
                <a:latin typeface="Calibri"/>
                <a:ea typeface="Calibri"/>
                <a:cs typeface="Calibri"/>
                <a:sym typeface="Calibri"/>
              </a:rPr>
              <a:t>Developing Student’s Mathematical Knowledge</a:t>
            </a:r>
          </a:p>
          <a:p>
            <a:pPr marL="0" marR="45720" lvl="0" indent="-44450" algn="l" rtl="0">
              <a:lnSpc>
                <a:spcPct val="80000"/>
              </a:lnSpc>
              <a:spcBef>
                <a:spcPts val="500"/>
              </a:spcBef>
              <a:spcAft>
                <a:spcPts val="0"/>
              </a:spcAft>
              <a:buClr>
                <a:schemeClr val="accent3"/>
              </a:buClr>
              <a:buSzPts val="700"/>
              <a:buFont typeface="Noto Sans Symbols"/>
              <a:buNone/>
            </a:pPr>
            <a:endParaRPr sz="2800" b="1" i="1" u="none" strike="noStrike" cap="none">
              <a:solidFill>
                <a:schemeClr val="lt1"/>
              </a:solidFill>
              <a:latin typeface="Calibri"/>
              <a:ea typeface="Calibri"/>
              <a:cs typeface="Calibri"/>
              <a:sym typeface="Calibri"/>
            </a:endParaRPr>
          </a:p>
          <a:p>
            <a:pPr marL="0" marR="45720" lvl="0" indent="-50800" algn="l" rtl="0">
              <a:lnSpc>
                <a:spcPct val="80000"/>
              </a:lnSpc>
              <a:spcBef>
                <a:spcPts val="575"/>
              </a:spcBef>
              <a:spcAft>
                <a:spcPts val="0"/>
              </a:spcAft>
              <a:buClr>
                <a:schemeClr val="accent3"/>
              </a:buClr>
              <a:buSzPts val="800"/>
              <a:buFont typeface="Noto Sans Symbols"/>
              <a:buNone/>
            </a:pPr>
            <a:r>
              <a:rPr lang="en-US" sz="3200" b="1" i="0" u="none" strike="noStrike" cap="none">
                <a:solidFill>
                  <a:schemeClr val="lt1"/>
                </a:solidFill>
                <a:latin typeface="Calibri"/>
                <a:ea typeface="Calibri"/>
                <a:cs typeface="Calibri"/>
                <a:sym typeface="Calibri"/>
              </a:rPr>
              <a:t>Chapter 4: </a:t>
            </a:r>
            <a:r>
              <a:rPr lang="en-US" sz="3200" b="1" i="0" u="none" strike="noStrike" cap="none">
                <a:solidFill>
                  <a:srgbClr val="00FF00"/>
                </a:solidFill>
                <a:latin typeface="Calibri"/>
                <a:ea typeface="Calibri"/>
                <a:cs typeface="Calibri"/>
                <a:sym typeface="Calibri"/>
              </a:rPr>
              <a:t>Ow</a:t>
            </a:r>
            <a:r>
              <a:rPr lang="en-US" sz="3200" b="1" i="0" u="none" strike="noStrike" cap="none">
                <a:solidFill>
                  <a:schemeClr val="lt1"/>
                </a:solidFill>
                <a:latin typeface="Calibri"/>
                <a:ea typeface="Calibri"/>
                <a:cs typeface="Calibri"/>
                <a:sym typeface="Calibri"/>
              </a:rPr>
              <a:t>nership</a:t>
            </a:r>
          </a:p>
          <a:p>
            <a:pPr marL="0" marR="45720" lvl="0" indent="-44450" algn="l" rtl="0">
              <a:lnSpc>
                <a:spcPct val="80000"/>
              </a:lnSpc>
              <a:spcBef>
                <a:spcPts val="500"/>
              </a:spcBef>
              <a:spcAft>
                <a:spcPts val="0"/>
              </a:spcAft>
              <a:buClr>
                <a:schemeClr val="accent3"/>
              </a:buClr>
              <a:buSzPts val="700"/>
              <a:buFont typeface="Noto Sans Symbols"/>
              <a:buNone/>
            </a:pPr>
            <a:r>
              <a:rPr lang="en-US" sz="2400" b="1" i="1" u="none" strike="noStrike" cap="none">
                <a:solidFill>
                  <a:schemeClr val="lt1"/>
                </a:solidFill>
                <a:latin typeface="Calibri"/>
                <a:ea typeface="Calibri"/>
                <a:cs typeface="Calibri"/>
                <a:sym typeface="Calibri"/>
              </a:rPr>
              <a:t>Taking Responsibility and Showing Initiative</a:t>
            </a:r>
          </a:p>
          <a:p>
            <a:pPr marL="0" marR="45720" lvl="0" indent="-50800" algn="l" rtl="0">
              <a:lnSpc>
                <a:spcPct val="80000"/>
              </a:lnSpc>
              <a:spcBef>
                <a:spcPts val="575"/>
              </a:spcBef>
              <a:spcAft>
                <a:spcPts val="0"/>
              </a:spcAft>
              <a:buClr>
                <a:schemeClr val="accent3"/>
              </a:buClr>
              <a:buSzPts val="800"/>
              <a:buFont typeface="Noto Sans Symbols"/>
              <a:buNone/>
            </a:pPr>
            <a:br>
              <a:rPr lang="en-US" sz="2800" b="1" i="0" u="none" strike="noStrike" cap="none">
                <a:solidFill>
                  <a:schemeClr val="lt1"/>
                </a:solidFill>
                <a:latin typeface="Calibri"/>
                <a:ea typeface="Calibri"/>
                <a:cs typeface="Calibri"/>
                <a:sym typeface="Calibri"/>
              </a:rPr>
            </a:br>
            <a:r>
              <a:rPr lang="en-US" sz="3200" b="1" i="0" u="none" strike="noStrike" cap="none">
                <a:solidFill>
                  <a:schemeClr val="lt1"/>
                </a:solidFill>
                <a:latin typeface="Calibri"/>
                <a:ea typeface="Calibri"/>
                <a:cs typeface="Calibri"/>
                <a:sym typeface="Calibri"/>
              </a:rPr>
              <a:t>Chapter 5: </a:t>
            </a:r>
            <a:r>
              <a:rPr lang="en-US" sz="3200" b="1" i="0" u="none" strike="noStrike" cap="none">
                <a:solidFill>
                  <a:srgbClr val="00FF00"/>
                </a:solidFill>
                <a:latin typeface="Calibri"/>
                <a:ea typeface="Calibri"/>
                <a:cs typeface="Calibri"/>
                <a:sym typeface="Calibri"/>
              </a:rPr>
              <a:t>E</a:t>
            </a:r>
            <a:r>
              <a:rPr lang="en-US" sz="3200" b="1" i="0" u="none" strike="noStrike" cap="none">
                <a:solidFill>
                  <a:schemeClr val="lt1"/>
                </a:solidFill>
                <a:latin typeface="Calibri"/>
                <a:ea typeface="Calibri"/>
                <a:cs typeface="Calibri"/>
                <a:sym typeface="Calibri"/>
              </a:rPr>
              <a:t>ngagement</a:t>
            </a:r>
          </a:p>
          <a:p>
            <a:pPr marL="0" marR="45720" lvl="0" indent="-44450" algn="l" rtl="0">
              <a:lnSpc>
                <a:spcPct val="80000"/>
              </a:lnSpc>
              <a:spcBef>
                <a:spcPts val="500"/>
              </a:spcBef>
              <a:spcAft>
                <a:spcPts val="0"/>
              </a:spcAft>
              <a:buClr>
                <a:schemeClr val="accent3"/>
              </a:buClr>
              <a:buSzPts val="700"/>
              <a:buFont typeface="Noto Sans Symbols"/>
              <a:buNone/>
            </a:pPr>
            <a:r>
              <a:rPr lang="en-US" sz="2400" b="1" i="1" u="none" strike="noStrike" cap="none">
                <a:solidFill>
                  <a:schemeClr val="lt1"/>
                </a:solidFill>
                <a:latin typeface="Calibri"/>
                <a:ea typeface="Calibri"/>
                <a:cs typeface="Calibri"/>
                <a:sym typeface="Calibri"/>
              </a:rPr>
              <a:t>Developing Intellectual Curiosity and Motivation in Learning Mathematics</a:t>
            </a:r>
            <a:r>
              <a:rPr lang="en-US" sz="2800" b="1" i="0" u="none" strike="noStrike" cap="none">
                <a:solidFill>
                  <a:schemeClr val="lt1"/>
                </a:solidFill>
                <a:latin typeface="Calibri"/>
                <a:ea typeface="Calibri"/>
                <a:cs typeface="Calibri"/>
                <a:sym typeface="Calibri"/>
              </a:rPr>
              <a:t> </a:t>
            </a:r>
          </a:p>
          <a:p>
            <a:pPr marL="0" marR="45720" lvl="0" indent="-28575" algn="l" rtl="0">
              <a:lnSpc>
                <a:spcPct val="80000"/>
              </a:lnSpc>
              <a:spcBef>
                <a:spcPts val="350"/>
              </a:spcBef>
              <a:spcAft>
                <a:spcPts val="0"/>
              </a:spcAft>
              <a:buClr>
                <a:schemeClr val="accent3"/>
              </a:buClr>
              <a:buSzPts val="450"/>
              <a:buFont typeface="Noto Sans Symbols"/>
              <a:buNone/>
            </a:pPr>
            <a:endParaRPr sz="1800" b="1" i="0" u="none" strike="noStrike" cap="none">
              <a:solidFill>
                <a:schemeClr val="lt1"/>
              </a:solidFill>
              <a:latin typeface="Calibri"/>
              <a:ea typeface="Calibri"/>
              <a:cs typeface="Calibri"/>
              <a:sym typeface="Calibri"/>
            </a:endParaRPr>
          </a:p>
          <a:p>
            <a:pPr marL="0" marR="45720" lvl="0" indent="-38100" algn="r" rtl="0">
              <a:lnSpc>
                <a:spcPct val="80000"/>
              </a:lnSpc>
              <a:spcBef>
                <a:spcPts val="450"/>
              </a:spcBef>
              <a:spcAft>
                <a:spcPts val="0"/>
              </a:spcAft>
              <a:buClr>
                <a:schemeClr val="accent3"/>
              </a:buClr>
              <a:buSzPts val="600"/>
              <a:buFont typeface="Noto Sans Symbols"/>
              <a:buNone/>
            </a:pPr>
            <a:br>
              <a:rPr lang="en-US" sz="2400" b="1" i="0" u="none" strike="noStrike" cap="none">
                <a:solidFill>
                  <a:schemeClr val="lt1"/>
                </a:solidFill>
                <a:latin typeface="Calibri"/>
                <a:ea typeface="Calibri"/>
                <a:cs typeface="Calibri"/>
                <a:sym typeface="Calibri"/>
              </a:rPr>
            </a:br>
            <a:endParaRPr lang="en-US" sz="2400" b="1" i="0" u="none" strike="noStrike" cap="none">
              <a:solidFill>
                <a:schemeClr val="lt1"/>
              </a:solidFill>
              <a:latin typeface="Calibri"/>
              <a:ea typeface="Calibri"/>
              <a:cs typeface="Calibri"/>
              <a:sym typeface="Calibri"/>
            </a:endParaRPr>
          </a:p>
          <a:p>
            <a:pPr marL="0" marR="45720" lvl="0" indent="-44450" algn="l" rtl="0">
              <a:lnSpc>
                <a:spcPct val="80000"/>
              </a:lnSpc>
              <a:spcBef>
                <a:spcPts val="500"/>
              </a:spcBef>
              <a:spcAft>
                <a:spcPts val="0"/>
              </a:spcAft>
              <a:buClr>
                <a:schemeClr val="accent3"/>
              </a:buClr>
              <a:buSzPts val="700"/>
              <a:buFont typeface="Noto Sans Symbols"/>
              <a:buNone/>
            </a:pPr>
            <a:endParaRPr sz="2800" b="1" i="0" u="none" strike="noStrike" cap="none">
              <a:solidFill>
                <a:schemeClr val="lt1"/>
              </a:solidFill>
              <a:latin typeface="Calibri"/>
              <a:ea typeface="Calibri"/>
              <a:cs typeface="Calibri"/>
              <a:sym typeface="Calibri"/>
            </a:endParaRPr>
          </a:p>
          <a:p>
            <a:pPr marL="0" marR="45720" lvl="0" indent="-44450" algn="r" rtl="0">
              <a:lnSpc>
                <a:spcPct val="80000"/>
              </a:lnSpc>
              <a:spcBef>
                <a:spcPts val="500"/>
              </a:spcBef>
              <a:spcAft>
                <a:spcPts val="0"/>
              </a:spcAft>
              <a:buClr>
                <a:schemeClr val="accent3"/>
              </a:buClr>
              <a:buSzPts val="700"/>
              <a:buFont typeface="Noto Sans Symbols"/>
              <a:buNone/>
            </a:pPr>
            <a:endParaRPr sz="2800" b="1" i="0" u="none" strike="noStrike" cap="none">
              <a:solidFill>
                <a:schemeClr val="lt1"/>
              </a:solidFill>
              <a:latin typeface="Calibri"/>
              <a:ea typeface="Calibri"/>
              <a:cs typeface="Calibri"/>
              <a:sym typeface="Calibri"/>
            </a:endParaRPr>
          </a:p>
          <a:p>
            <a:pPr marL="0" marR="45720" lvl="0" indent="-44450" algn="r" rtl="0">
              <a:lnSpc>
                <a:spcPct val="80000"/>
              </a:lnSpc>
              <a:spcBef>
                <a:spcPts val="500"/>
              </a:spcBef>
              <a:spcAft>
                <a:spcPts val="0"/>
              </a:spcAft>
              <a:buClr>
                <a:schemeClr val="accent3"/>
              </a:buClr>
              <a:buSzPts val="700"/>
              <a:buFont typeface="Noto Sans Symbols"/>
              <a:buNone/>
            </a:pPr>
            <a:endParaRPr sz="2800" b="1" i="0" u="none" strike="noStrike" cap="none">
              <a:solidFill>
                <a:schemeClr val="lt1"/>
              </a:solidFill>
              <a:latin typeface="Calibri"/>
              <a:ea typeface="Calibri"/>
              <a:cs typeface="Calibri"/>
              <a:sym typeface="Calibri"/>
            </a:endParaRPr>
          </a:p>
        </p:txBody>
      </p:sp>
      <p:sp>
        <p:nvSpPr>
          <p:cNvPr id="73" name="Shape 73"/>
          <p:cNvSpPr txBox="1">
            <a:spLocks noGrp="1"/>
          </p:cNvSpPr>
          <p:nvPr>
            <p:ph type="title"/>
          </p:nvPr>
        </p:nvSpPr>
        <p:spPr>
          <a:xfrm>
            <a:off x="1004100" y="239025"/>
            <a:ext cx="10783200" cy="1143000"/>
          </a:xfrm>
          <a:prstGeom prst="rect">
            <a:avLst/>
          </a:prstGeom>
          <a:noFill/>
          <a:ln>
            <a:noFill/>
          </a:ln>
        </p:spPr>
        <p:txBody>
          <a:bodyPr wrap="square" lIns="91425" tIns="91425" rIns="91425" bIns="91425" anchor="b" anchorCtr="0">
            <a:noAutofit/>
          </a:bodyPr>
          <a:lstStyle/>
          <a:p>
            <a:pPr marL="0" marR="0" lvl="0" indent="-317500" algn="ctr" rtl="0">
              <a:lnSpc>
                <a:spcPct val="100000"/>
              </a:lnSpc>
              <a:spcBef>
                <a:spcPts val="0"/>
              </a:spcBef>
              <a:spcAft>
                <a:spcPts val="0"/>
              </a:spcAft>
              <a:buClr>
                <a:schemeClr val="lt2"/>
              </a:buClr>
              <a:buSzPts val="5000"/>
              <a:buFont typeface="Calibri"/>
              <a:buNone/>
            </a:pPr>
            <a:r>
              <a:rPr lang="en-US" sz="5000" b="1" i="0" u="none" strike="noStrike" cap="none">
                <a:solidFill>
                  <a:schemeClr val="lt1"/>
                </a:solidFill>
                <a:latin typeface="Arial"/>
                <a:ea typeface="Arial"/>
                <a:cs typeface="Arial"/>
                <a:sym typeface="Arial"/>
              </a:rPr>
              <a:t>Contents of IMPACT </a:t>
            </a:r>
            <a:r>
              <a:rPr lang="en-US" sz="1800" b="1" i="0" u="none" strike="noStrike" cap="none">
                <a:solidFill>
                  <a:schemeClr val="lt1"/>
                </a:solidFill>
                <a:latin typeface="Arial"/>
                <a:ea typeface="Arial"/>
                <a:cs typeface="Arial"/>
                <a:sym typeface="Arial"/>
              </a:rPr>
              <a:t>(Cont</a:t>
            </a:r>
            <a:r>
              <a:rPr lang="en-US" sz="1800" b="1">
                <a:solidFill>
                  <a:schemeClr val="lt1"/>
                </a:solidFill>
                <a:latin typeface="Arial"/>
                <a:ea typeface="Arial"/>
                <a:cs typeface="Arial"/>
                <a:sym typeface="Arial"/>
              </a:rPr>
              <a:t>’d.)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p:nvPr/>
        </p:nvSpPr>
        <p:spPr>
          <a:xfrm>
            <a:off x="615500" y="1509000"/>
            <a:ext cx="11996100" cy="4662300"/>
          </a:xfrm>
          <a:prstGeom prst="rect">
            <a:avLst/>
          </a:prstGeom>
          <a:noFill/>
          <a:ln>
            <a:noFill/>
          </a:ln>
        </p:spPr>
        <p:txBody>
          <a:bodyPr wrap="square" lIns="0" tIns="45700" rIns="18275" bIns="45700" anchor="t" anchorCtr="0">
            <a:noAutofit/>
          </a:bodyPr>
          <a:lstStyle/>
          <a:p>
            <a:pPr marR="45720" lvl="0" indent="406400" rtl="0">
              <a:lnSpc>
                <a:spcPct val="80000"/>
              </a:lnSpc>
              <a:spcBef>
                <a:spcPts val="575"/>
              </a:spcBef>
              <a:buClr>
                <a:schemeClr val="accent3"/>
              </a:buClr>
              <a:buSzPts val="800"/>
              <a:buFont typeface="Noto Sans Symbols"/>
              <a:buNone/>
            </a:pPr>
            <a:r>
              <a:rPr lang="en-US" sz="3200" b="1">
                <a:solidFill>
                  <a:schemeClr val="lt1"/>
                </a:solidFill>
                <a:latin typeface="Calibri"/>
                <a:ea typeface="Calibri"/>
                <a:cs typeface="Calibri"/>
                <a:sym typeface="Calibri"/>
              </a:rPr>
              <a:t>Chapter 6: </a:t>
            </a:r>
            <a:r>
              <a:rPr lang="en-US" sz="3200" b="1">
                <a:solidFill>
                  <a:srgbClr val="00FF00"/>
                </a:solidFill>
                <a:latin typeface="Calibri"/>
                <a:ea typeface="Calibri"/>
                <a:cs typeface="Calibri"/>
                <a:sym typeface="Calibri"/>
              </a:rPr>
              <a:t>S</a:t>
            </a:r>
            <a:r>
              <a:rPr lang="en-US" sz="3200" b="1">
                <a:solidFill>
                  <a:schemeClr val="lt1"/>
                </a:solidFill>
                <a:latin typeface="Calibri"/>
                <a:ea typeface="Calibri"/>
                <a:cs typeface="Calibri"/>
                <a:sym typeface="Calibri"/>
              </a:rPr>
              <a:t>tudent </a:t>
            </a:r>
            <a:r>
              <a:rPr lang="en-US" sz="3200" b="1">
                <a:solidFill>
                  <a:srgbClr val="00FF00"/>
                </a:solidFill>
                <a:latin typeface="Calibri"/>
                <a:ea typeface="Calibri"/>
                <a:cs typeface="Calibri"/>
                <a:sym typeface="Calibri"/>
              </a:rPr>
              <a:t>S</a:t>
            </a:r>
            <a:r>
              <a:rPr lang="en-US" sz="3200" b="1">
                <a:solidFill>
                  <a:schemeClr val="lt1"/>
                </a:solidFill>
                <a:latin typeface="Calibri"/>
                <a:ea typeface="Calibri"/>
                <a:cs typeface="Calibri"/>
                <a:sym typeface="Calibri"/>
              </a:rPr>
              <a:t>uccess</a:t>
            </a:r>
          </a:p>
          <a:p>
            <a:pPr marR="45720" lvl="0" rtl="0">
              <a:lnSpc>
                <a:spcPct val="80000"/>
              </a:lnSpc>
              <a:spcBef>
                <a:spcPts val="500"/>
              </a:spcBef>
              <a:buClr>
                <a:schemeClr val="accent3"/>
              </a:buClr>
              <a:buSzPts val="700"/>
              <a:buFont typeface="Noto Sans Symbols"/>
              <a:buNone/>
            </a:pPr>
            <a:r>
              <a:rPr lang="en-US" sz="2400" b="1" i="1">
                <a:solidFill>
                  <a:schemeClr val="lt1"/>
                </a:solidFill>
                <a:latin typeface="Calibri"/>
                <a:ea typeface="Calibri"/>
                <a:cs typeface="Calibri"/>
                <a:sym typeface="Calibri"/>
              </a:rPr>
              <a:t>	Stimulating Student Achievement in Mathematics</a:t>
            </a:r>
          </a:p>
          <a:p>
            <a:pPr marR="45720" lvl="0" rtl="0">
              <a:lnSpc>
                <a:spcPct val="80000"/>
              </a:lnSpc>
              <a:spcBef>
                <a:spcPts val="500"/>
              </a:spcBef>
              <a:buClr>
                <a:schemeClr val="accent3"/>
              </a:buClr>
              <a:buSzPts val="700"/>
              <a:buFont typeface="Noto Sans Symbols"/>
              <a:buNone/>
            </a:pPr>
            <a:endParaRPr sz="800" b="1" i="1">
              <a:solidFill>
                <a:schemeClr val="lt1"/>
              </a:solidFill>
              <a:latin typeface="Calibri"/>
              <a:ea typeface="Calibri"/>
              <a:cs typeface="Calibri"/>
              <a:sym typeface="Calibri"/>
            </a:endParaRPr>
          </a:p>
          <a:p>
            <a:pPr marL="0" marR="45720" lvl="0" indent="400050" algn="l" rtl="0">
              <a:lnSpc>
                <a:spcPct val="90000"/>
              </a:lnSpc>
              <a:spcBef>
                <a:spcPts val="0"/>
              </a:spcBef>
              <a:spcAft>
                <a:spcPts val="0"/>
              </a:spcAft>
              <a:buClr>
                <a:schemeClr val="accent3"/>
              </a:buClr>
              <a:buSzPts val="900"/>
              <a:buFont typeface="Noto Sans Symbols"/>
              <a:buNone/>
            </a:pPr>
            <a:r>
              <a:rPr lang="en-US" sz="3200" b="1" i="0" u="none" strike="noStrike" cap="none">
                <a:solidFill>
                  <a:schemeClr val="lt1"/>
                </a:solidFill>
                <a:latin typeface="Calibri"/>
                <a:ea typeface="Calibri"/>
                <a:cs typeface="Calibri"/>
                <a:sym typeface="Calibri"/>
              </a:rPr>
              <a:t>Chapter 7: Stakeholders</a:t>
            </a:r>
          </a:p>
          <a:p>
            <a:pPr marL="0" marR="45720" lvl="0" indent="-38100" algn="l" rtl="0">
              <a:lnSpc>
                <a:spcPct val="90000"/>
              </a:lnSpc>
              <a:spcBef>
                <a:spcPts val="0"/>
              </a:spcBef>
              <a:spcAft>
                <a:spcPts val="0"/>
              </a:spcAft>
              <a:buClr>
                <a:schemeClr val="accent3"/>
              </a:buClr>
              <a:buSzPts val="600"/>
              <a:buFont typeface="Noto Sans Symbols"/>
              <a:buNone/>
            </a:pPr>
            <a:r>
              <a:rPr lang="en-US" sz="2400" b="1" i="1" u="none" strike="noStrike" cap="none">
                <a:solidFill>
                  <a:schemeClr val="lt1"/>
                </a:solidFill>
                <a:latin typeface="Calibri"/>
                <a:ea typeface="Calibri"/>
                <a:cs typeface="Calibri"/>
                <a:sym typeface="Calibri"/>
              </a:rPr>
              <a:t>	Working Together to Accomplish Change</a:t>
            </a:r>
          </a:p>
          <a:p>
            <a:pPr marL="0" marR="45720" lvl="0" indent="-38100" algn="l" rtl="0">
              <a:lnSpc>
                <a:spcPct val="90000"/>
              </a:lnSpc>
              <a:spcBef>
                <a:spcPts val="0"/>
              </a:spcBef>
              <a:spcAft>
                <a:spcPts val="0"/>
              </a:spcAft>
              <a:buClr>
                <a:schemeClr val="accent3"/>
              </a:buClr>
              <a:buSzPts val="600"/>
              <a:buFont typeface="Noto Sans Symbols"/>
              <a:buNone/>
            </a:pPr>
            <a:endParaRPr sz="800" b="1" i="1">
              <a:solidFill>
                <a:schemeClr val="lt1"/>
              </a:solidFill>
              <a:latin typeface="Calibri"/>
              <a:ea typeface="Calibri"/>
              <a:cs typeface="Calibri"/>
              <a:sym typeface="Calibri"/>
            </a:endParaRPr>
          </a:p>
          <a:p>
            <a:pPr marL="0" marR="45720" lvl="0" indent="400050" algn="l" rtl="0">
              <a:lnSpc>
                <a:spcPct val="90000"/>
              </a:lnSpc>
              <a:spcBef>
                <a:spcPts val="800"/>
              </a:spcBef>
              <a:spcAft>
                <a:spcPts val="0"/>
              </a:spcAft>
              <a:buClr>
                <a:schemeClr val="accent3"/>
              </a:buClr>
              <a:buSzPts val="900"/>
              <a:buFont typeface="Calibri"/>
              <a:buNone/>
            </a:pPr>
            <a:r>
              <a:rPr lang="en-US" sz="3200" b="1" i="0" u="none" strike="noStrike" cap="none">
                <a:solidFill>
                  <a:schemeClr val="lt1"/>
                </a:solidFill>
                <a:latin typeface="Calibri"/>
                <a:ea typeface="Calibri"/>
                <a:cs typeface="Calibri"/>
                <a:sym typeface="Calibri"/>
              </a:rPr>
              <a:t>Chapter 8: Implications for Research</a:t>
            </a:r>
          </a:p>
          <a:p>
            <a:pPr marL="0" marR="45720" lvl="0" indent="-38100" algn="l" rtl="0">
              <a:lnSpc>
                <a:spcPct val="90000"/>
              </a:lnSpc>
              <a:spcBef>
                <a:spcPts val="800"/>
              </a:spcBef>
              <a:spcAft>
                <a:spcPts val="0"/>
              </a:spcAft>
              <a:buClr>
                <a:schemeClr val="accent3"/>
              </a:buClr>
              <a:buSzPts val="600"/>
              <a:buFont typeface="Calibri"/>
              <a:buNone/>
            </a:pPr>
            <a:r>
              <a:rPr lang="en-US" sz="2400" b="1" i="1" u="none" strike="noStrike" cap="none">
                <a:solidFill>
                  <a:schemeClr val="lt1"/>
                </a:solidFill>
                <a:latin typeface="Calibri"/>
                <a:ea typeface="Calibri"/>
                <a:cs typeface="Calibri"/>
                <a:sym typeface="Calibri"/>
              </a:rPr>
              <a:t>	Moving the Research Agenda Forward in Mathematics in the First Two Years of</a:t>
            </a:r>
            <a:r>
              <a:rPr lang="en-US" sz="2400" b="1" i="1">
                <a:solidFill>
                  <a:schemeClr val="lt1"/>
                </a:solidFill>
                <a:latin typeface="Calibri"/>
                <a:ea typeface="Calibri"/>
                <a:cs typeface="Calibri"/>
                <a:sym typeface="Calibri"/>
              </a:rPr>
              <a:t> </a:t>
            </a:r>
            <a:r>
              <a:rPr lang="en-US" sz="2400" b="1" i="1" u="none" strike="noStrike" cap="none">
                <a:solidFill>
                  <a:schemeClr val="lt1"/>
                </a:solidFill>
                <a:latin typeface="Calibri"/>
                <a:ea typeface="Calibri"/>
                <a:cs typeface="Calibri"/>
                <a:sym typeface="Calibri"/>
              </a:rPr>
              <a:t>College</a:t>
            </a:r>
          </a:p>
          <a:p>
            <a:pPr marL="0" marR="45720" lvl="0" indent="400050" algn="l" rtl="0">
              <a:lnSpc>
                <a:spcPct val="90000"/>
              </a:lnSpc>
              <a:spcBef>
                <a:spcPts val="800"/>
              </a:spcBef>
              <a:spcAft>
                <a:spcPts val="0"/>
              </a:spcAft>
              <a:buClr>
                <a:schemeClr val="accent3"/>
              </a:buClr>
              <a:buSzPts val="900"/>
              <a:buFont typeface="Calibri"/>
              <a:buNone/>
            </a:pPr>
            <a:endParaRPr sz="800" b="1">
              <a:solidFill>
                <a:schemeClr val="lt1"/>
              </a:solidFill>
              <a:latin typeface="Calibri"/>
              <a:ea typeface="Calibri"/>
              <a:cs typeface="Calibri"/>
              <a:sym typeface="Calibri"/>
            </a:endParaRPr>
          </a:p>
          <a:p>
            <a:pPr marL="0" marR="45720" lvl="0" indent="400050" algn="l" rtl="0">
              <a:lnSpc>
                <a:spcPct val="90000"/>
              </a:lnSpc>
              <a:spcBef>
                <a:spcPts val="800"/>
              </a:spcBef>
              <a:spcAft>
                <a:spcPts val="0"/>
              </a:spcAft>
              <a:buClr>
                <a:schemeClr val="accent3"/>
              </a:buClr>
              <a:buSzPts val="900"/>
              <a:buFont typeface="Calibri"/>
              <a:buNone/>
            </a:pPr>
            <a:r>
              <a:rPr lang="en-US" sz="3200" b="1" i="0" u="none" strike="noStrike" cap="none">
                <a:solidFill>
                  <a:schemeClr val="lt1"/>
                </a:solidFill>
                <a:latin typeface="Calibri"/>
                <a:ea typeface="Calibri"/>
                <a:cs typeface="Calibri"/>
                <a:sym typeface="Calibri"/>
              </a:rPr>
              <a:t>Chapter 9: IMPACTing the Future</a:t>
            </a:r>
          </a:p>
          <a:p>
            <a:pPr marL="0" marR="0" lvl="0" indent="-152400" algn="l" rtl="0">
              <a:lnSpc>
                <a:spcPct val="100000"/>
              </a:lnSpc>
              <a:spcBef>
                <a:spcPts val="0"/>
              </a:spcBef>
              <a:spcAft>
                <a:spcPts val="0"/>
              </a:spcAft>
              <a:buClr>
                <a:schemeClr val="lt1"/>
              </a:buClr>
              <a:buSzPts val="2400"/>
              <a:buFont typeface="Calibri"/>
              <a:buNone/>
            </a:pPr>
            <a:r>
              <a:rPr lang="en-US" sz="2400" b="1" i="1" u="none" strike="noStrike" cap="none">
                <a:solidFill>
                  <a:schemeClr val="lt1"/>
                </a:solidFill>
                <a:latin typeface="Calibri"/>
                <a:ea typeface="Calibri"/>
                <a:cs typeface="Calibri"/>
                <a:sym typeface="Calibri"/>
              </a:rPr>
              <a:t>	Answering the Call</a:t>
            </a:r>
          </a:p>
        </p:txBody>
      </p:sp>
      <p:sp>
        <p:nvSpPr>
          <p:cNvPr id="79" name="Shape 79"/>
          <p:cNvSpPr txBox="1">
            <a:spLocks noGrp="1"/>
          </p:cNvSpPr>
          <p:nvPr>
            <p:ph type="title"/>
          </p:nvPr>
        </p:nvSpPr>
        <p:spPr>
          <a:xfrm>
            <a:off x="1219575" y="506287"/>
            <a:ext cx="8730300" cy="1143000"/>
          </a:xfrm>
          <a:prstGeom prst="rect">
            <a:avLst/>
          </a:prstGeom>
        </p:spPr>
        <p:txBody>
          <a:bodyPr wrap="square" lIns="91425" tIns="91425" rIns="91425" bIns="91425" anchor="b" anchorCtr="0">
            <a:noAutofit/>
          </a:bodyPr>
          <a:lstStyle/>
          <a:p>
            <a:pPr lvl="0" algn="ctr" rtl="0">
              <a:spcBef>
                <a:spcPts val="0"/>
              </a:spcBef>
              <a:buClr>
                <a:schemeClr val="lt2"/>
              </a:buClr>
              <a:buSzPts val="5000"/>
              <a:buFont typeface="Calibri"/>
              <a:buNone/>
            </a:pPr>
            <a:r>
              <a:rPr lang="en-US" b="1">
                <a:solidFill>
                  <a:schemeClr val="lt1"/>
                </a:solidFill>
                <a:latin typeface="Arial"/>
                <a:ea typeface="Arial"/>
                <a:cs typeface="Arial"/>
                <a:sym typeface="Arial"/>
              </a:rPr>
              <a:t>Contents of IMPACT </a:t>
            </a:r>
            <a:r>
              <a:rPr lang="en-US" sz="1800" b="1">
                <a:solidFill>
                  <a:schemeClr val="lt1"/>
                </a:solidFill>
                <a:latin typeface="Arial"/>
                <a:ea typeface="Arial"/>
                <a:cs typeface="Arial"/>
                <a:sym typeface="Arial"/>
              </a:rPr>
              <a:t>(Cont’d.)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609600" y="704087"/>
            <a:ext cx="8730300" cy="1143000"/>
          </a:xfrm>
          <a:prstGeom prst="rect">
            <a:avLst/>
          </a:prstGeom>
          <a:noFill/>
          <a:ln>
            <a:noFill/>
          </a:ln>
        </p:spPr>
        <p:txBody>
          <a:bodyPr wrap="square" lIns="91425" tIns="91425" rIns="91425" bIns="91425" anchor="b" anchorCtr="0">
            <a:noAutofit/>
          </a:bodyPr>
          <a:lstStyle/>
          <a:p>
            <a:pPr marL="0" marR="0" lvl="0" indent="-317500" algn="ctr" rtl="0">
              <a:lnSpc>
                <a:spcPct val="100000"/>
              </a:lnSpc>
              <a:spcBef>
                <a:spcPts val="0"/>
              </a:spcBef>
              <a:spcAft>
                <a:spcPts val="0"/>
              </a:spcAft>
              <a:buClr>
                <a:schemeClr val="lt2"/>
              </a:buClr>
              <a:buSzPts val="5000"/>
              <a:buFont typeface="Calibri"/>
              <a:buNone/>
            </a:pPr>
            <a:r>
              <a:rPr lang="en-US" sz="5000" b="1" i="0" u="none" strike="noStrike" cap="none">
                <a:solidFill>
                  <a:schemeClr val="lt2"/>
                </a:solidFill>
                <a:latin typeface="Calibri"/>
                <a:ea typeface="Calibri"/>
                <a:cs typeface="Calibri"/>
                <a:sym typeface="Calibri"/>
              </a:rPr>
              <a:t>Standards Committee</a:t>
            </a:r>
          </a:p>
        </p:txBody>
      </p:sp>
      <p:sp>
        <p:nvSpPr>
          <p:cNvPr id="85" name="Shape 85"/>
          <p:cNvSpPr txBox="1"/>
          <p:nvPr/>
        </p:nvSpPr>
        <p:spPr>
          <a:xfrm>
            <a:off x="609600" y="1847075"/>
            <a:ext cx="11469600" cy="4194900"/>
          </a:xfrm>
          <a:prstGeom prst="rect">
            <a:avLst/>
          </a:prstGeom>
          <a:noFill/>
          <a:ln>
            <a:noFill/>
          </a:ln>
        </p:spPr>
        <p:txBody>
          <a:bodyPr wrap="square" lIns="91425" tIns="45700" rIns="91425" bIns="45700" anchor="t" anchorCtr="0">
            <a:noAutofit/>
          </a:bodyPr>
          <a:lstStyle/>
          <a:p>
            <a:pPr marL="0" marR="0" lvl="0" indent="-50800" algn="l" rtl="0">
              <a:lnSpc>
                <a:spcPct val="100000"/>
              </a:lnSpc>
              <a:spcBef>
                <a:spcPts val="0"/>
              </a:spcBef>
              <a:spcAft>
                <a:spcPts val="0"/>
              </a:spcAft>
              <a:buClr>
                <a:schemeClr val="lt1"/>
              </a:buClr>
              <a:buSzPts val="800"/>
              <a:buFont typeface="Calibri"/>
              <a:buNone/>
            </a:pPr>
            <a:r>
              <a:rPr lang="en-US" sz="3200" b="1" i="0" u="none" strike="noStrike" cap="none">
                <a:solidFill>
                  <a:schemeClr val="lt1"/>
                </a:solidFill>
                <a:latin typeface="Calibri"/>
                <a:ea typeface="Calibri"/>
                <a:cs typeface="Calibri"/>
                <a:sym typeface="Calibri"/>
              </a:rPr>
              <a:t>A new AMATYC committee, </a:t>
            </a:r>
            <a:r>
              <a:rPr lang="en-US" sz="3200" b="1" i="0" u="none" strike="noStrike" cap="none">
                <a:solidFill>
                  <a:srgbClr val="00FF00"/>
                </a:solidFill>
                <a:latin typeface="Calibri"/>
                <a:ea typeface="Calibri"/>
                <a:cs typeface="Calibri"/>
                <a:sym typeface="Calibri"/>
              </a:rPr>
              <a:t>Mathematics Standards in the First Two Years of College</a:t>
            </a:r>
            <a:r>
              <a:rPr lang="en-US" sz="3200" b="1" i="0" u="none" strike="noStrike" cap="none">
                <a:solidFill>
                  <a:schemeClr val="lt1"/>
                </a:solidFill>
                <a:latin typeface="Calibri"/>
                <a:ea typeface="Calibri"/>
                <a:cs typeface="Calibri"/>
                <a:sym typeface="Calibri"/>
              </a:rPr>
              <a:t>, has been created to </a:t>
            </a:r>
            <a:r>
              <a:rPr lang="en-US" sz="3200" b="1">
                <a:solidFill>
                  <a:schemeClr val="lt1"/>
                </a:solidFill>
                <a:latin typeface="Calibri"/>
                <a:ea typeface="Calibri"/>
                <a:cs typeface="Calibri"/>
                <a:sym typeface="Calibri"/>
              </a:rPr>
              <a:t>promote the standards. The committee will be </a:t>
            </a:r>
            <a:r>
              <a:rPr lang="en-US" sz="3200" b="1" i="0" u="none" strike="noStrike" cap="none">
                <a:solidFill>
                  <a:schemeClr val="lt1"/>
                </a:solidFill>
                <a:latin typeface="Calibri"/>
                <a:ea typeface="Calibri"/>
                <a:cs typeface="Calibri"/>
                <a:sym typeface="Calibri"/>
              </a:rPr>
              <a:t>led by </a:t>
            </a:r>
            <a:r>
              <a:rPr lang="en-US" sz="3200" b="1">
                <a:solidFill>
                  <a:schemeClr val="lt1"/>
                </a:solidFill>
                <a:latin typeface="Calibri"/>
                <a:ea typeface="Calibri"/>
                <a:cs typeface="Calibri"/>
                <a:sym typeface="Calibri"/>
              </a:rPr>
              <a:t>the</a:t>
            </a:r>
            <a:r>
              <a:rPr lang="en-US" sz="3200" b="1" i="0" u="none" strike="noStrike" cap="none">
                <a:solidFill>
                  <a:schemeClr val="lt1"/>
                </a:solidFill>
                <a:latin typeface="Calibri"/>
                <a:ea typeface="Calibri"/>
                <a:cs typeface="Calibri"/>
                <a:sym typeface="Calibri"/>
              </a:rPr>
              <a:t> chair, Julie Phelps, and </a:t>
            </a:r>
            <a:r>
              <a:rPr lang="en-US" sz="3200" b="1">
                <a:solidFill>
                  <a:schemeClr val="lt1"/>
                </a:solidFill>
                <a:latin typeface="Calibri"/>
                <a:ea typeface="Calibri"/>
                <a:cs typeface="Calibri"/>
                <a:sym typeface="Calibri"/>
              </a:rPr>
              <a:t>the</a:t>
            </a:r>
            <a:r>
              <a:rPr lang="en-US" sz="3200" b="1" i="0" u="none" strike="noStrike" cap="none">
                <a:solidFill>
                  <a:schemeClr val="lt1"/>
                </a:solidFill>
                <a:latin typeface="Calibri"/>
                <a:ea typeface="Calibri"/>
                <a:cs typeface="Calibri"/>
                <a:sym typeface="Calibri"/>
              </a:rPr>
              <a:t> standards digital coordinator</a:t>
            </a:r>
            <a:r>
              <a:rPr lang="en-US" sz="3200" b="1">
                <a:solidFill>
                  <a:schemeClr val="lt1"/>
                </a:solidFill>
                <a:latin typeface="Calibri"/>
                <a:ea typeface="Calibri"/>
                <a:cs typeface="Calibri"/>
                <a:sym typeface="Calibri"/>
              </a:rPr>
              <a:t>, Evan Evans.</a:t>
            </a:r>
          </a:p>
          <a:p>
            <a:pPr marL="0" marR="0" lvl="0" indent="-50800" algn="ctr" rtl="0">
              <a:lnSpc>
                <a:spcPct val="100000"/>
              </a:lnSpc>
              <a:spcBef>
                <a:spcPts val="0"/>
              </a:spcBef>
              <a:spcAft>
                <a:spcPts val="0"/>
              </a:spcAft>
              <a:buClr>
                <a:schemeClr val="lt1"/>
              </a:buClr>
              <a:buSzPts val="800"/>
              <a:buFont typeface="Arial"/>
              <a:buNone/>
            </a:pPr>
            <a:endParaRPr sz="3200" b="1" i="0" u="none" strike="noStrike" cap="none">
              <a:solidFill>
                <a:schemeClr val="lt1"/>
              </a:solidFill>
              <a:latin typeface="Calibri"/>
              <a:ea typeface="Calibri"/>
              <a:cs typeface="Calibri"/>
              <a:sym typeface="Calibri"/>
            </a:endParaRPr>
          </a:p>
          <a:p>
            <a:pPr marL="0" marR="0" lvl="0" indent="-50800" algn="l" rtl="0">
              <a:lnSpc>
                <a:spcPct val="100000"/>
              </a:lnSpc>
              <a:spcBef>
                <a:spcPts val="0"/>
              </a:spcBef>
              <a:spcAft>
                <a:spcPts val="0"/>
              </a:spcAft>
              <a:buClr>
                <a:schemeClr val="lt1"/>
              </a:buClr>
              <a:buSzPts val="800"/>
              <a:buFont typeface="Calibri"/>
              <a:buNone/>
            </a:pPr>
            <a:r>
              <a:rPr lang="en-US" sz="3200" b="1" i="0" u="none" strike="noStrike" cap="none">
                <a:solidFill>
                  <a:schemeClr val="lt1"/>
                </a:solidFill>
                <a:latin typeface="Calibri"/>
                <a:ea typeface="Calibri"/>
                <a:cs typeface="Calibri"/>
                <a:sym typeface="Calibri"/>
              </a:rPr>
              <a:t>The committee will beg</a:t>
            </a:r>
            <a:r>
              <a:rPr lang="en-US" sz="3200" b="1">
                <a:solidFill>
                  <a:schemeClr val="lt1"/>
                </a:solidFill>
                <a:latin typeface="Calibri"/>
                <a:ea typeface="Calibri"/>
                <a:cs typeface="Calibri"/>
                <a:sym typeface="Calibri"/>
              </a:rPr>
              <a:t>a</a:t>
            </a:r>
            <a:r>
              <a:rPr lang="en-US" sz="3200" b="1" i="0" u="none" strike="noStrike" cap="none">
                <a:solidFill>
                  <a:schemeClr val="lt1"/>
                </a:solidFill>
                <a:latin typeface="Calibri"/>
                <a:ea typeface="Calibri"/>
                <a:cs typeface="Calibri"/>
                <a:sym typeface="Calibri"/>
              </a:rPr>
              <a:t>n its work on January 1, 2018. Membership in the committee is open to all AMATYC members.   </a:t>
            </a:r>
          </a:p>
          <a:p>
            <a:pPr marL="0" marR="0" lvl="0" indent="-203200" algn="l" rtl="0">
              <a:lnSpc>
                <a:spcPct val="100000"/>
              </a:lnSpc>
              <a:spcBef>
                <a:spcPts val="0"/>
              </a:spcBef>
              <a:spcAft>
                <a:spcPts val="0"/>
              </a:spcAft>
              <a:buClr>
                <a:srgbClr val="000000"/>
              </a:buClr>
              <a:buSzPts val="3200"/>
              <a:buFont typeface="Arial"/>
              <a:buNone/>
            </a:pPr>
            <a:endParaRPr sz="3200" b="1" i="0" u="none" strike="noStrike" cap="non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609600" y="704087"/>
            <a:ext cx="8730300" cy="1143000"/>
          </a:xfrm>
          <a:prstGeom prst="rect">
            <a:avLst/>
          </a:prstGeom>
          <a:noFill/>
          <a:ln>
            <a:noFill/>
          </a:ln>
        </p:spPr>
        <p:txBody>
          <a:bodyPr wrap="square" lIns="91425" tIns="91425" rIns="91425" bIns="91425" anchor="b" anchorCtr="0">
            <a:noAutofit/>
          </a:bodyPr>
          <a:lstStyle/>
          <a:p>
            <a:pPr marL="0" marR="0" lvl="0" indent="-317500" algn="l" rtl="0">
              <a:lnSpc>
                <a:spcPct val="100000"/>
              </a:lnSpc>
              <a:spcBef>
                <a:spcPts val="0"/>
              </a:spcBef>
              <a:spcAft>
                <a:spcPts val="0"/>
              </a:spcAft>
              <a:buClr>
                <a:schemeClr val="lt2"/>
              </a:buClr>
              <a:buSzPts val="5000"/>
              <a:buFont typeface="Calibri"/>
              <a:buNone/>
            </a:pPr>
            <a:r>
              <a:rPr lang="en-US" sz="5000" b="1" i="0" u="none" strike="noStrike" cap="none">
                <a:solidFill>
                  <a:schemeClr val="lt2"/>
                </a:solidFill>
                <a:latin typeface="Calibri"/>
                <a:ea typeface="Calibri"/>
                <a:cs typeface="Calibri"/>
                <a:sym typeface="Calibri"/>
              </a:rPr>
              <a:t>Content of IMPACT Live!</a:t>
            </a:r>
          </a:p>
        </p:txBody>
      </p:sp>
      <p:sp>
        <p:nvSpPr>
          <p:cNvPr id="91" name="Shape 91"/>
          <p:cNvSpPr txBox="1"/>
          <p:nvPr/>
        </p:nvSpPr>
        <p:spPr>
          <a:xfrm>
            <a:off x="1673874" y="1981700"/>
            <a:ext cx="9539700" cy="3312300"/>
          </a:xfrm>
          <a:prstGeom prst="rect">
            <a:avLst/>
          </a:prstGeom>
          <a:noFill/>
          <a:ln>
            <a:noFill/>
          </a:ln>
        </p:spPr>
        <p:txBody>
          <a:bodyPr wrap="square" lIns="0" tIns="45700" rIns="18275" bIns="45700" anchor="t" anchorCtr="0">
            <a:noAutofit/>
          </a:bodyPr>
          <a:lstStyle/>
          <a:p>
            <a:pPr lvl="0" rtl="0">
              <a:lnSpc>
                <a:spcPct val="80000"/>
              </a:lnSpc>
              <a:spcBef>
                <a:spcPts val="700"/>
              </a:spcBef>
              <a:buClr>
                <a:schemeClr val="dk1"/>
              </a:buClr>
              <a:buSzPts val="1100"/>
              <a:buFont typeface="Arial"/>
              <a:buNone/>
            </a:pPr>
            <a:r>
              <a:rPr lang="en-US" sz="3800">
                <a:solidFill>
                  <a:srgbClr val="00FF00"/>
                </a:solidFill>
                <a:latin typeface="Noto Sans Symbols"/>
                <a:ea typeface="Noto Sans Symbols"/>
                <a:cs typeface="Noto Sans Symbols"/>
                <a:sym typeface="Noto Sans Symbols"/>
              </a:rPr>
              <a:t>❖</a:t>
            </a:r>
            <a:r>
              <a:rPr lang="en-US" sz="4000" b="1">
                <a:solidFill>
                  <a:srgbClr val="FFFFFF"/>
                </a:solidFill>
                <a:latin typeface="Calibri"/>
                <a:ea typeface="Calibri"/>
                <a:cs typeface="Calibri"/>
                <a:sym typeface="Calibri"/>
              </a:rPr>
              <a:t>Best Practices – Multiple Categories</a:t>
            </a:r>
          </a:p>
          <a:p>
            <a:pPr lvl="0" rtl="0">
              <a:lnSpc>
                <a:spcPct val="80000"/>
              </a:lnSpc>
              <a:spcBef>
                <a:spcPts val="700"/>
              </a:spcBef>
              <a:buClr>
                <a:schemeClr val="dk1"/>
              </a:buClr>
              <a:buSzPts val="1100"/>
              <a:buFont typeface="Arial"/>
              <a:buNone/>
            </a:pPr>
            <a:r>
              <a:rPr lang="en-US" sz="3800">
                <a:solidFill>
                  <a:srgbClr val="00FF00"/>
                </a:solidFill>
                <a:latin typeface="Noto Sans Symbols"/>
                <a:ea typeface="Noto Sans Symbols"/>
                <a:cs typeface="Noto Sans Symbols"/>
                <a:sym typeface="Noto Sans Symbols"/>
              </a:rPr>
              <a:t>❖</a:t>
            </a:r>
            <a:r>
              <a:rPr lang="en-US" sz="4000" b="1">
                <a:solidFill>
                  <a:srgbClr val="FFFFFF"/>
                </a:solidFill>
                <a:latin typeface="Calibri"/>
                <a:ea typeface="Calibri"/>
                <a:cs typeface="Calibri"/>
                <a:sym typeface="Calibri"/>
              </a:rPr>
              <a:t>Research – Links and Collaboration</a:t>
            </a:r>
          </a:p>
          <a:p>
            <a:pPr lvl="0" rtl="0">
              <a:lnSpc>
                <a:spcPct val="80000"/>
              </a:lnSpc>
              <a:spcBef>
                <a:spcPts val="700"/>
              </a:spcBef>
              <a:buClr>
                <a:schemeClr val="dk1"/>
              </a:buClr>
              <a:buSzPts val="1100"/>
              <a:buFont typeface="Arial"/>
              <a:buNone/>
            </a:pPr>
            <a:r>
              <a:rPr lang="en-US" sz="3800">
                <a:solidFill>
                  <a:srgbClr val="00FF00"/>
                </a:solidFill>
                <a:latin typeface="Noto Sans Symbols"/>
                <a:ea typeface="Noto Sans Symbols"/>
                <a:cs typeface="Noto Sans Symbols"/>
                <a:sym typeface="Noto Sans Symbols"/>
              </a:rPr>
              <a:t>❖</a:t>
            </a:r>
            <a:r>
              <a:rPr lang="en-US" sz="4000" b="1">
                <a:solidFill>
                  <a:srgbClr val="FFFFFF"/>
                </a:solidFill>
                <a:latin typeface="Calibri"/>
                <a:ea typeface="Calibri"/>
                <a:cs typeface="Calibri"/>
                <a:sym typeface="Calibri"/>
              </a:rPr>
              <a:t>Blogs – Links and ‘Guest’</a:t>
            </a:r>
          </a:p>
          <a:p>
            <a:pPr lvl="0" rtl="0">
              <a:lnSpc>
                <a:spcPct val="80000"/>
              </a:lnSpc>
              <a:spcBef>
                <a:spcPts val="700"/>
              </a:spcBef>
              <a:buClr>
                <a:schemeClr val="dk1"/>
              </a:buClr>
              <a:buSzPts val="1100"/>
              <a:buFont typeface="Arial"/>
              <a:buNone/>
            </a:pPr>
            <a:r>
              <a:rPr lang="en-US" sz="3800">
                <a:solidFill>
                  <a:srgbClr val="00FF00"/>
                </a:solidFill>
                <a:latin typeface="Noto Sans Symbols"/>
                <a:ea typeface="Noto Sans Symbols"/>
                <a:cs typeface="Noto Sans Symbols"/>
                <a:sym typeface="Noto Sans Symbols"/>
              </a:rPr>
              <a:t>❖</a:t>
            </a:r>
            <a:r>
              <a:rPr lang="en-US" sz="4000" b="1">
                <a:solidFill>
                  <a:srgbClr val="FFFFFF"/>
                </a:solidFill>
                <a:latin typeface="Calibri"/>
                <a:ea typeface="Calibri"/>
                <a:cs typeface="Calibri"/>
                <a:sym typeface="Calibri"/>
              </a:rPr>
              <a:t>Links </a:t>
            </a:r>
            <a:r>
              <a:rPr lang="en-US" sz="4000" b="1">
                <a:solidFill>
                  <a:schemeClr val="lt1"/>
                </a:solidFill>
                <a:latin typeface="Calibri"/>
                <a:ea typeface="Calibri"/>
                <a:cs typeface="Calibri"/>
                <a:sym typeface="Calibri"/>
              </a:rPr>
              <a:t>–</a:t>
            </a:r>
            <a:r>
              <a:rPr lang="en-US" sz="4000" b="1">
                <a:solidFill>
                  <a:srgbClr val="FFFFFF"/>
                </a:solidFill>
                <a:latin typeface="Calibri"/>
                <a:ea typeface="Calibri"/>
                <a:cs typeface="Calibri"/>
                <a:sym typeface="Calibri"/>
              </a:rPr>
              <a:t>  Organizations and Resources</a:t>
            </a:r>
          </a:p>
          <a:p>
            <a:pPr lvl="0" rtl="0">
              <a:lnSpc>
                <a:spcPct val="80000"/>
              </a:lnSpc>
              <a:spcBef>
                <a:spcPts val="700"/>
              </a:spcBef>
              <a:buClr>
                <a:schemeClr val="dk1"/>
              </a:buClr>
              <a:buSzPts val="1100"/>
              <a:buFont typeface="Arial"/>
              <a:buNone/>
            </a:pPr>
            <a:endParaRPr sz="3400" b="1">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478</Words>
  <Application>Microsoft Office PowerPoint</Application>
  <PresentationFormat>Widescreen</PresentationFormat>
  <Paragraphs>72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Constantia</vt:lpstr>
      <vt:lpstr>Noto Sans Symbols</vt:lpstr>
      <vt:lpstr>Calibri</vt:lpstr>
      <vt:lpstr>Flow</vt:lpstr>
      <vt:lpstr>PowerPoint Presentation</vt:lpstr>
      <vt:lpstr>   Jane Tanner AMATYC President  Jim Ham AMATYC President-Elect  Ted Coe Achieve </vt:lpstr>
      <vt:lpstr>AMATYC’s Standards Documents</vt:lpstr>
      <vt:lpstr>The Four Pillars of PROWESS</vt:lpstr>
      <vt:lpstr>Contents of IMPACT</vt:lpstr>
      <vt:lpstr>Contents of IMPACT (Cont’d.)</vt:lpstr>
      <vt:lpstr>Contents of IMPACT (Cont’d.)</vt:lpstr>
      <vt:lpstr>Standards Committee</vt:lpstr>
      <vt:lpstr>Content of IMPACT Live!</vt:lpstr>
      <vt:lpstr> Location of IMPACT document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Sattler</dc:creator>
  <cp:lastModifiedBy>Jane Tanner</cp:lastModifiedBy>
  <cp:revision>2</cp:revision>
  <dcterms:modified xsi:type="dcterms:W3CDTF">2017-11-30T19:21:21Z</dcterms:modified>
</cp:coreProperties>
</file>