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802" r:id="rId5"/>
  </p:sldMasterIdLst>
  <p:notesMasterIdLst>
    <p:notesMasterId r:id="rId21"/>
  </p:notesMasterIdLst>
  <p:handoutMasterIdLst>
    <p:handoutMasterId r:id="rId22"/>
  </p:handoutMasterIdLst>
  <p:sldIdLst>
    <p:sldId id="2145708543" r:id="rId6"/>
    <p:sldId id="2145708602" r:id="rId7"/>
    <p:sldId id="2145708609" r:id="rId8"/>
    <p:sldId id="2145708611" r:id="rId9"/>
    <p:sldId id="261" r:id="rId10"/>
    <p:sldId id="2145708616" r:id="rId11"/>
    <p:sldId id="2145708614" r:id="rId12"/>
    <p:sldId id="2145708612" r:id="rId13"/>
    <p:sldId id="2145708605" r:id="rId14"/>
    <p:sldId id="2145708546" r:id="rId15"/>
    <p:sldId id="2145708607" r:id="rId16"/>
    <p:sldId id="2145708395" r:id="rId17"/>
    <p:sldId id="2145708377" r:id="rId18"/>
    <p:sldId id="2145708556" r:id="rId19"/>
    <p:sldId id="2145708479" r:id="rId20"/>
  </p:sldIdLst>
  <p:sldSz cx="9144000" cy="5143500" type="screen16x9"/>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5EA"/>
    <a:srgbClr val="7899F2"/>
    <a:srgbClr val="344847"/>
    <a:srgbClr val="5D3754"/>
    <a:srgbClr val="73531D"/>
    <a:srgbClr val="315470"/>
    <a:srgbClr val="ECE0E0"/>
    <a:srgbClr val="E2E1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C98066-0327-4623-BEEC-135528D273DF}" v="105" dt="2025-05-02T12:20:41.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mberg, Jennifer" userId="2b596e43-20df-45f1-a7ab-7ef058bc302b" providerId="ADAL" clId="{83C98066-0327-4623-BEEC-135528D273DF}"/>
    <pc:docChg chg="undo custSel addSld delSld modSld">
      <pc:chgData name="Heimberg, Jennifer" userId="2b596e43-20df-45f1-a7ab-7ef058bc302b" providerId="ADAL" clId="{83C98066-0327-4623-BEEC-135528D273DF}" dt="2025-05-02T12:20:41.421" v="1063" actId="1076"/>
      <pc:docMkLst>
        <pc:docMk/>
      </pc:docMkLst>
      <pc:sldChg chg="modSp mod">
        <pc:chgData name="Heimberg, Jennifer" userId="2b596e43-20df-45f1-a7ab-7ef058bc302b" providerId="ADAL" clId="{83C98066-0327-4623-BEEC-135528D273DF}" dt="2025-05-02T11:43:04.188" v="81" actId="20577"/>
        <pc:sldMkLst>
          <pc:docMk/>
          <pc:sldMk cId="2406014474" sldId="261"/>
        </pc:sldMkLst>
        <pc:spChg chg="mod">
          <ac:chgData name="Heimberg, Jennifer" userId="2b596e43-20df-45f1-a7ab-7ef058bc302b" providerId="ADAL" clId="{83C98066-0327-4623-BEEC-135528D273DF}" dt="2025-05-02T11:43:04.188" v="81" actId="20577"/>
          <ac:spMkLst>
            <pc:docMk/>
            <pc:sldMk cId="2406014474" sldId="261"/>
            <ac:spMk id="4" creationId="{619A2443-BFE3-2B5F-96E6-AC847B353490}"/>
          </ac:spMkLst>
        </pc:spChg>
      </pc:sldChg>
      <pc:sldChg chg="add">
        <pc:chgData name="Heimberg, Jennifer" userId="2b596e43-20df-45f1-a7ab-7ef058bc302b" providerId="ADAL" clId="{83C98066-0327-4623-BEEC-135528D273DF}" dt="2025-04-30T14:52:59.038" v="54"/>
        <pc:sldMkLst>
          <pc:docMk/>
          <pc:sldMk cId="44797013" sldId="2145708377"/>
        </pc:sldMkLst>
      </pc:sldChg>
      <pc:sldChg chg="add">
        <pc:chgData name="Heimberg, Jennifer" userId="2b596e43-20df-45f1-a7ab-7ef058bc302b" providerId="ADAL" clId="{83C98066-0327-4623-BEEC-135528D273DF}" dt="2025-04-30T14:52:59.038" v="54"/>
        <pc:sldMkLst>
          <pc:docMk/>
          <pc:sldMk cId="1894952268" sldId="2145708395"/>
        </pc:sldMkLst>
      </pc:sldChg>
      <pc:sldChg chg="add">
        <pc:chgData name="Heimberg, Jennifer" userId="2b596e43-20df-45f1-a7ab-7ef058bc302b" providerId="ADAL" clId="{83C98066-0327-4623-BEEC-135528D273DF}" dt="2025-04-30T14:52:59.038" v="54"/>
        <pc:sldMkLst>
          <pc:docMk/>
          <pc:sldMk cId="2550976243" sldId="2145708479"/>
        </pc:sldMkLst>
      </pc:sldChg>
      <pc:sldChg chg="modSp mod">
        <pc:chgData name="Heimberg, Jennifer" userId="2b596e43-20df-45f1-a7ab-7ef058bc302b" providerId="ADAL" clId="{83C98066-0327-4623-BEEC-135528D273DF}" dt="2025-04-30T14:52:02.741" v="51" actId="14100"/>
        <pc:sldMkLst>
          <pc:docMk/>
          <pc:sldMk cId="2808201378" sldId="2145708543"/>
        </pc:sldMkLst>
        <pc:spChg chg="mod">
          <ac:chgData name="Heimberg, Jennifer" userId="2b596e43-20df-45f1-a7ab-7ef058bc302b" providerId="ADAL" clId="{83C98066-0327-4623-BEEC-135528D273DF}" dt="2025-04-30T14:52:02.741" v="51" actId="14100"/>
          <ac:spMkLst>
            <pc:docMk/>
            <pc:sldMk cId="2808201378" sldId="2145708543"/>
            <ac:spMk id="7" creationId="{57D39190-0478-6F70-B7FF-F14FBEAE155A}"/>
          </ac:spMkLst>
        </pc:spChg>
      </pc:sldChg>
      <pc:sldChg chg="add setBg">
        <pc:chgData name="Heimberg, Jennifer" userId="2b596e43-20df-45f1-a7ab-7ef058bc302b" providerId="ADAL" clId="{83C98066-0327-4623-BEEC-135528D273DF}" dt="2025-04-30T14:52:59.038" v="54"/>
        <pc:sldMkLst>
          <pc:docMk/>
          <pc:sldMk cId="759721653" sldId="2145708546"/>
        </pc:sldMkLst>
      </pc:sldChg>
      <pc:sldChg chg="del">
        <pc:chgData name="Heimberg, Jennifer" userId="2b596e43-20df-45f1-a7ab-7ef058bc302b" providerId="ADAL" clId="{83C98066-0327-4623-BEEC-135528D273DF}" dt="2025-04-30T14:52:56.317" v="53" actId="47"/>
        <pc:sldMkLst>
          <pc:docMk/>
          <pc:sldMk cId="3511183016" sldId="2145708548"/>
        </pc:sldMkLst>
      </pc:sldChg>
      <pc:sldChg chg="add">
        <pc:chgData name="Heimberg, Jennifer" userId="2b596e43-20df-45f1-a7ab-7ef058bc302b" providerId="ADAL" clId="{83C98066-0327-4623-BEEC-135528D273DF}" dt="2025-04-30T14:52:59.038" v="54"/>
        <pc:sldMkLst>
          <pc:docMk/>
          <pc:sldMk cId="673143155" sldId="2145708556"/>
        </pc:sldMkLst>
      </pc:sldChg>
      <pc:sldChg chg="modSp mod">
        <pc:chgData name="Heimberg, Jennifer" userId="2b596e43-20df-45f1-a7ab-7ef058bc302b" providerId="ADAL" clId="{83C98066-0327-4623-BEEC-135528D273DF}" dt="2025-05-02T12:20:41.421" v="1063" actId="1076"/>
        <pc:sldMkLst>
          <pc:docMk/>
          <pc:sldMk cId="3537783126" sldId="2145708602"/>
        </pc:sldMkLst>
        <pc:spChg chg="mod">
          <ac:chgData name="Heimberg, Jennifer" userId="2b596e43-20df-45f1-a7ab-7ef058bc302b" providerId="ADAL" clId="{83C98066-0327-4623-BEEC-135528D273DF}" dt="2025-05-02T12:20:38.594" v="1062" actId="1076"/>
          <ac:spMkLst>
            <pc:docMk/>
            <pc:sldMk cId="3537783126" sldId="2145708602"/>
            <ac:spMk id="8195" creationId="{00000000-0000-0000-0000-000000000000}"/>
          </ac:spMkLst>
        </pc:spChg>
        <pc:picChg chg="mod">
          <ac:chgData name="Heimberg, Jennifer" userId="2b596e43-20df-45f1-a7ab-7ef058bc302b" providerId="ADAL" clId="{83C98066-0327-4623-BEEC-135528D273DF}" dt="2025-05-02T12:20:41.421" v="1063" actId="1076"/>
          <ac:picMkLst>
            <pc:docMk/>
            <pc:sldMk cId="3537783126" sldId="2145708602"/>
            <ac:picMk id="2052" creationId="{00000000-0000-0000-0000-000000000000}"/>
          </ac:picMkLst>
        </pc:picChg>
      </pc:sldChg>
      <pc:sldChg chg="del">
        <pc:chgData name="Heimberg, Jennifer" userId="2b596e43-20df-45f1-a7ab-7ef058bc302b" providerId="ADAL" clId="{83C98066-0327-4623-BEEC-135528D273DF}" dt="2025-04-30T14:52:56.317" v="53" actId="47"/>
        <pc:sldMkLst>
          <pc:docMk/>
          <pc:sldMk cId="4254565763" sldId="2145708604"/>
        </pc:sldMkLst>
      </pc:sldChg>
      <pc:sldChg chg="add">
        <pc:chgData name="Heimberg, Jennifer" userId="2b596e43-20df-45f1-a7ab-7ef058bc302b" providerId="ADAL" clId="{83C98066-0327-4623-BEEC-135528D273DF}" dt="2025-04-30T14:52:59.038" v="54"/>
        <pc:sldMkLst>
          <pc:docMk/>
          <pc:sldMk cId="284838538" sldId="2145708605"/>
        </pc:sldMkLst>
      </pc:sldChg>
      <pc:sldChg chg="del">
        <pc:chgData name="Heimberg, Jennifer" userId="2b596e43-20df-45f1-a7ab-7ef058bc302b" providerId="ADAL" clId="{83C98066-0327-4623-BEEC-135528D273DF}" dt="2025-04-30T14:52:56.317" v="53" actId="47"/>
        <pc:sldMkLst>
          <pc:docMk/>
          <pc:sldMk cId="1552805557" sldId="2145708606"/>
        </pc:sldMkLst>
      </pc:sldChg>
      <pc:sldChg chg="add setBg">
        <pc:chgData name="Heimberg, Jennifer" userId="2b596e43-20df-45f1-a7ab-7ef058bc302b" providerId="ADAL" clId="{83C98066-0327-4623-BEEC-135528D273DF}" dt="2025-04-30T14:52:59.038" v="54"/>
        <pc:sldMkLst>
          <pc:docMk/>
          <pc:sldMk cId="223315763" sldId="2145708607"/>
        </pc:sldMkLst>
      </pc:sldChg>
      <pc:sldChg chg="del">
        <pc:chgData name="Heimberg, Jennifer" userId="2b596e43-20df-45f1-a7ab-7ef058bc302b" providerId="ADAL" clId="{83C98066-0327-4623-BEEC-135528D273DF}" dt="2025-04-30T14:52:56.317" v="53" actId="47"/>
        <pc:sldMkLst>
          <pc:docMk/>
          <pc:sldMk cId="856087499" sldId="2145708608"/>
        </pc:sldMkLst>
      </pc:sldChg>
      <pc:sldChg chg="addSp delSp modSp mod">
        <pc:chgData name="Heimberg, Jennifer" userId="2b596e43-20df-45f1-a7ab-7ef058bc302b" providerId="ADAL" clId="{83C98066-0327-4623-BEEC-135528D273DF}" dt="2025-05-02T12:15:35.527" v="1047" actId="1076"/>
        <pc:sldMkLst>
          <pc:docMk/>
          <pc:sldMk cId="1314896458" sldId="2145708612"/>
        </pc:sldMkLst>
        <pc:spChg chg="mod">
          <ac:chgData name="Heimberg, Jennifer" userId="2b596e43-20df-45f1-a7ab-7ef058bc302b" providerId="ADAL" clId="{83C98066-0327-4623-BEEC-135528D273DF}" dt="2025-05-02T12:14:58.432" v="1037" actId="1076"/>
          <ac:spMkLst>
            <pc:docMk/>
            <pc:sldMk cId="1314896458" sldId="2145708612"/>
            <ac:spMk id="3" creationId="{9DF624CB-460F-CC2C-2F3B-928B594F9BCB}"/>
          </ac:spMkLst>
        </pc:spChg>
        <pc:spChg chg="mod">
          <ac:chgData name="Heimberg, Jennifer" userId="2b596e43-20df-45f1-a7ab-7ef058bc302b" providerId="ADAL" clId="{83C98066-0327-4623-BEEC-135528D273DF}" dt="2025-05-02T12:15:31.937" v="1046" actId="1076"/>
          <ac:spMkLst>
            <pc:docMk/>
            <pc:sldMk cId="1314896458" sldId="2145708612"/>
            <ac:spMk id="4" creationId="{66C9119E-EE1B-37F4-FEC5-3439ABDC6390}"/>
          </ac:spMkLst>
        </pc:spChg>
        <pc:spChg chg="mod ord">
          <ac:chgData name="Heimberg, Jennifer" userId="2b596e43-20df-45f1-a7ab-7ef058bc302b" providerId="ADAL" clId="{83C98066-0327-4623-BEEC-135528D273DF}" dt="2025-05-02T12:15:35.527" v="1047" actId="1076"/>
          <ac:spMkLst>
            <pc:docMk/>
            <pc:sldMk cId="1314896458" sldId="2145708612"/>
            <ac:spMk id="6" creationId="{15548A65-102C-973E-411F-21EA9B4CD660}"/>
          </ac:spMkLst>
        </pc:spChg>
        <pc:spChg chg="add del mod">
          <ac:chgData name="Heimberg, Jennifer" userId="2b596e43-20df-45f1-a7ab-7ef058bc302b" providerId="ADAL" clId="{83C98066-0327-4623-BEEC-135528D273DF}" dt="2025-05-02T12:15:26.695" v="1045" actId="478"/>
          <ac:spMkLst>
            <pc:docMk/>
            <pc:sldMk cId="1314896458" sldId="2145708612"/>
            <ac:spMk id="9" creationId="{01B145C7-73AE-04F6-06F8-660138534F81}"/>
          </ac:spMkLst>
        </pc:spChg>
        <pc:spChg chg="add del mod">
          <ac:chgData name="Heimberg, Jennifer" userId="2b596e43-20df-45f1-a7ab-7ef058bc302b" providerId="ADAL" clId="{83C98066-0327-4623-BEEC-135528D273DF}" dt="2025-05-02T12:15:26.695" v="1045" actId="478"/>
          <ac:spMkLst>
            <pc:docMk/>
            <pc:sldMk cId="1314896458" sldId="2145708612"/>
            <ac:spMk id="10" creationId="{A60B1F44-CF92-6AC1-67C6-C45A56B92B4D}"/>
          </ac:spMkLst>
        </pc:spChg>
        <pc:picChg chg="add del mod">
          <ac:chgData name="Heimberg, Jennifer" userId="2b596e43-20df-45f1-a7ab-7ef058bc302b" providerId="ADAL" clId="{83C98066-0327-4623-BEEC-135528D273DF}" dt="2025-05-02T12:15:26.695" v="1045" actId="478"/>
          <ac:picMkLst>
            <pc:docMk/>
            <pc:sldMk cId="1314896458" sldId="2145708612"/>
            <ac:picMk id="7" creationId="{CD3CDDF0-042C-AFDA-E682-C487289B8B96}"/>
          </ac:picMkLst>
        </pc:picChg>
        <pc:picChg chg="add del mod">
          <ac:chgData name="Heimberg, Jennifer" userId="2b596e43-20df-45f1-a7ab-7ef058bc302b" providerId="ADAL" clId="{83C98066-0327-4623-BEEC-135528D273DF}" dt="2025-05-02T12:15:26.695" v="1045" actId="478"/>
          <ac:picMkLst>
            <pc:docMk/>
            <pc:sldMk cId="1314896458" sldId="2145708612"/>
            <ac:picMk id="8" creationId="{1FF1DBFF-2443-A746-6413-3FC67814AE5D}"/>
          </ac:picMkLst>
        </pc:picChg>
      </pc:sldChg>
      <pc:sldChg chg="new del">
        <pc:chgData name="Heimberg, Jennifer" userId="2b596e43-20df-45f1-a7ab-7ef058bc302b" providerId="ADAL" clId="{83C98066-0327-4623-BEEC-135528D273DF}" dt="2025-05-02T11:43:30.109" v="84" actId="47"/>
        <pc:sldMkLst>
          <pc:docMk/>
          <pc:sldMk cId="3976753651" sldId="2145708613"/>
        </pc:sldMkLst>
      </pc:sldChg>
      <pc:sldChg chg="addSp delSp modSp add mod">
        <pc:chgData name="Heimberg, Jennifer" userId="2b596e43-20df-45f1-a7ab-7ef058bc302b" providerId="ADAL" clId="{83C98066-0327-4623-BEEC-135528D273DF}" dt="2025-05-02T11:48:30.455" v="119" actId="1076"/>
        <pc:sldMkLst>
          <pc:docMk/>
          <pc:sldMk cId="3450988713" sldId="2145708614"/>
        </pc:sldMkLst>
        <pc:spChg chg="del">
          <ac:chgData name="Heimberg, Jennifer" userId="2b596e43-20df-45f1-a7ab-7ef058bc302b" providerId="ADAL" clId="{83C98066-0327-4623-BEEC-135528D273DF}" dt="2025-05-02T11:44:24.176" v="86" actId="478"/>
          <ac:spMkLst>
            <pc:docMk/>
            <pc:sldMk cId="3450988713" sldId="2145708614"/>
            <ac:spMk id="4" creationId="{944E3C70-1F7F-E41F-5310-085DA14A2480}"/>
          </ac:spMkLst>
        </pc:spChg>
        <pc:spChg chg="mod">
          <ac:chgData name="Heimberg, Jennifer" userId="2b596e43-20df-45f1-a7ab-7ef058bc302b" providerId="ADAL" clId="{83C98066-0327-4623-BEEC-135528D273DF}" dt="2025-05-02T11:44:40.596" v="107" actId="20577"/>
          <ac:spMkLst>
            <pc:docMk/>
            <pc:sldMk cId="3450988713" sldId="2145708614"/>
            <ac:spMk id="5" creationId="{95B165E3-2A68-BD8C-7626-F4C10A8E7AA5}"/>
          </ac:spMkLst>
        </pc:spChg>
        <pc:picChg chg="add mod">
          <ac:chgData name="Heimberg, Jennifer" userId="2b596e43-20df-45f1-a7ab-7ef058bc302b" providerId="ADAL" clId="{83C98066-0327-4623-BEEC-135528D273DF}" dt="2025-05-02T11:48:30.455" v="119" actId="1076"/>
          <ac:picMkLst>
            <pc:docMk/>
            <pc:sldMk cId="3450988713" sldId="2145708614"/>
            <ac:picMk id="7" creationId="{298361BC-E03F-E997-E806-22526731E9D7}"/>
          </ac:picMkLst>
        </pc:picChg>
        <pc:picChg chg="add mod">
          <ac:chgData name="Heimberg, Jennifer" userId="2b596e43-20df-45f1-a7ab-7ef058bc302b" providerId="ADAL" clId="{83C98066-0327-4623-BEEC-135528D273DF}" dt="2025-05-02T11:48:20.449" v="117" actId="1076"/>
          <ac:picMkLst>
            <pc:docMk/>
            <pc:sldMk cId="3450988713" sldId="2145708614"/>
            <ac:picMk id="9" creationId="{BB356E6E-8F29-DC1D-68BF-2C6CACFBAF5B}"/>
          </ac:picMkLst>
        </pc:picChg>
      </pc:sldChg>
      <pc:sldChg chg="addSp modSp new del mod">
        <pc:chgData name="Heimberg, Jennifer" userId="2b596e43-20df-45f1-a7ab-7ef058bc302b" providerId="ADAL" clId="{83C98066-0327-4623-BEEC-135528D273DF}" dt="2025-05-02T12:09:15.074" v="639" actId="47"/>
        <pc:sldMkLst>
          <pc:docMk/>
          <pc:sldMk cId="3430472074" sldId="2145708615"/>
        </pc:sldMkLst>
        <pc:spChg chg="mod">
          <ac:chgData name="Heimberg, Jennifer" userId="2b596e43-20df-45f1-a7ab-7ef058bc302b" providerId="ADAL" clId="{83C98066-0327-4623-BEEC-135528D273DF}" dt="2025-05-02T11:55:19.250" v="148" actId="20577"/>
          <ac:spMkLst>
            <pc:docMk/>
            <pc:sldMk cId="3430472074" sldId="2145708615"/>
            <ac:spMk id="2" creationId="{079817E6-8C1E-7C21-54A3-073B790C2A2B}"/>
          </ac:spMkLst>
        </pc:spChg>
        <pc:spChg chg="mod">
          <ac:chgData name="Heimberg, Jennifer" userId="2b596e43-20df-45f1-a7ab-7ef058bc302b" providerId="ADAL" clId="{83C98066-0327-4623-BEEC-135528D273DF}" dt="2025-05-02T12:03:03.810" v="534" actId="12"/>
          <ac:spMkLst>
            <pc:docMk/>
            <pc:sldMk cId="3430472074" sldId="2145708615"/>
            <ac:spMk id="3" creationId="{9527C757-382E-8241-CC8A-6CF20C96BA16}"/>
          </ac:spMkLst>
        </pc:spChg>
        <pc:spChg chg="add mod">
          <ac:chgData name="Heimberg, Jennifer" userId="2b596e43-20df-45f1-a7ab-7ef058bc302b" providerId="ADAL" clId="{83C98066-0327-4623-BEEC-135528D273DF}" dt="2025-05-02T12:08:03.492" v="604" actId="6549"/>
          <ac:spMkLst>
            <pc:docMk/>
            <pc:sldMk cId="3430472074" sldId="2145708615"/>
            <ac:spMk id="5" creationId="{4EEC028B-AE83-B80C-227C-A3E986DE627C}"/>
          </ac:spMkLst>
        </pc:spChg>
      </pc:sldChg>
      <pc:sldChg chg="addSp delSp modSp add mod">
        <pc:chgData name="Heimberg, Jennifer" userId="2b596e43-20df-45f1-a7ab-7ef058bc302b" providerId="ADAL" clId="{83C98066-0327-4623-BEEC-135528D273DF}" dt="2025-05-02T12:11:03.821" v="878" actId="20577"/>
        <pc:sldMkLst>
          <pc:docMk/>
          <pc:sldMk cId="3557863136" sldId="2145708616"/>
        </pc:sldMkLst>
        <pc:spChg chg="del">
          <ac:chgData name="Heimberg, Jennifer" userId="2b596e43-20df-45f1-a7ab-7ef058bc302b" providerId="ADAL" clId="{83C98066-0327-4623-BEEC-135528D273DF}" dt="2025-05-02T12:08:56.275" v="623" actId="478"/>
          <ac:spMkLst>
            <pc:docMk/>
            <pc:sldMk cId="3557863136" sldId="2145708616"/>
            <ac:spMk id="4" creationId="{3B2B7EEC-8972-E8E5-87B8-BFFBCC95B9C7}"/>
          </ac:spMkLst>
        </pc:spChg>
        <pc:spChg chg="mod">
          <ac:chgData name="Heimberg, Jennifer" userId="2b596e43-20df-45f1-a7ab-7ef058bc302b" providerId="ADAL" clId="{83C98066-0327-4623-BEEC-135528D273DF}" dt="2025-05-02T12:08:52.375" v="622" actId="20577"/>
          <ac:spMkLst>
            <pc:docMk/>
            <pc:sldMk cId="3557863136" sldId="2145708616"/>
            <ac:spMk id="5" creationId="{7C9BD470-3BF9-FD67-B8AD-3EF56EEBE4DF}"/>
          </ac:spMkLst>
        </pc:spChg>
        <pc:spChg chg="add mod">
          <ac:chgData name="Heimberg, Jennifer" userId="2b596e43-20df-45f1-a7ab-7ef058bc302b" providerId="ADAL" clId="{83C98066-0327-4623-BEEC-135528D273DF}" dt="2025-05-02T12:09:11.480" v="638" actId="1036"/>
          <ac:spMkLst>
            <pc:docMk/>
            <pc:sldMk cId="3557863136" sldId="2145708616"/>
            <ac:spMk id="6" creationId="{85C491F5-7DAB-C637-D641-9E252489397C}"/>
          </ac:spMkLst>
        </pc:spChg>
        <pc:spChg chg="add mod">
          <ac:chgData name="Heimberg, Jennifer" userId="2b596e43-20df-45f1-a7ab-7ef058bc302b" providerId="ADAL" clId="{83C98066-0327-4623-BEEC-135528D273DF}" dt="2025-05-02T12:09:11.480" v="638" actId="1036"/>
          <ac:spMkLst>
            <pc:docMk/>
            <pc:sldMk cId="3557863136" sldId="2145708616"/>
            <ac:spMk id="7" creationId="{75187324-BE75-DCD0-FAF5-D6D6414C4081}"/>
          </ac:spMkLst>
        </pc:spChg>
        <pc:spChg chg="add mod">
          <ac:chgData name="Heimberg, Jennifer" userId="2b596e43-20df-45f1-a7ab-7ef058bc302b" providerId="ADAL" clId="{83C98066-0327-4623-BEEC-135528D273DF}" dt="2025-05-02T12:09:11.480" v="638" actId="1036"/>
          <ac:spMkLst>
            <pc:docMk/>
            <pc:sldMk cId="3557863136" sldId="2145708616"/>
            <ac:spMk id="8" creationId="{E9AB66DC-AD32-237C-66DE-7F11D12E27A4}"/>
          </ac:spMkLst>
        </pc:spChg>
        <pc:spChg chg="add mod">
          <ac:chgData name="Heimberg, Jennifer" userId="2b596e43-20df-45f1-a7ab-7ef058bc302b" providerId="ADAL" clId="{83C98066-0327-4623-BEEC-135528D273DF}" dt="2025-05-02T12:11:03.821" v="878" actId="20577"/>
          <ac:spMkLst>
            <pc:docMk/>
            <pc:sldMk cId="3557863136" sldId="2145708616"/>
            <ac:spMk id="9" creationId="{9E4D44C8-DE57-2D91-91B4-4F415C2524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264C94-018C-804F-D78B-05924D41107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652C7BA-99BD-9867-3427-0D706E1D6C7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9DAE28E2-808D-4390-98FB-118715C229EB}" type="datetimeFigureOut">
              <a:rPr lang="en-US"/>
              <a:pPr>
                <a:defRPr/>
              </a:pPr>
              <a:t>5/2/2025</a:t>
            </a:fld>
            <a:endParaRPr lang="en-US"/>
          </a:p>
        </p:txBody>
      </p:sp>
      <p:sp>
        <p:nvSpPr>
          <p:cNvPr id="4" name="Footer Placeholder 3">
            <a:extLst>
              <a:ext uri="{FF2B5EF4-FFF2-40B4-BE49-F238E27FC236}">
                <a16:creationId xmlns:a16="http://schemas.microsoft.com/office/drawing/2014/main" id="{C6A5C3EC-4BD5-26EC-7940-4AEB8F2299F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EF37DD79-0955-8B4A-A226-A79B26A7373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B607E7E2-3B17-4513-A9E4-AF3C0914DDD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053759-57ED-182E-1DAB-C066CE0B009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1FB9FB-B437-E470-0F02-C9CE0244498C}"/>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1455831B-9159-4658-8F19-3AC47942B574}" type="datetimeFigureOut">
              <a:rPr lang="en-US"/>
              <a:pPr>
                <a:defRPr/>
              </a:pPr>
              <a:t>5/2/2025</a:t>
            </a:fld>
            <a:endParaRPr lang="en-US"/>
          </a:p>
        </p:txBody>
      </p:sp>
      <p:sp>
        <p:nvSpPr>
          <p:cNvPr id="4" name="Slide Image Placeholder 3">
            <a:extLst>
              <a:ext uri="{FF2B5EF4-FFF2-40B4-BE49-F238E27FC236}">
                <a16:creationId xmlns:a16="http://schemas.microsoft.com/office/drawing/2014/main" id="{3B3B782A-EF15-D40E-B44C-4B613AC37E78}"/>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4614B08A-5FB5-563D-26B9-1F97591CF7C7}"/>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D4B3066-3C77-A50A-E5D9-DCC754C90091}"/>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B0A618-5729-FB31-7E34-C602734D87C6}"/>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BF3E0D8E-5B50-4D25-A5F0-4FDCCA376636}"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685800" rtl="0" fontAlgn="base">
      <a:spcBef>
        <a:spcPct val="30000"/>
      </a:spcBef>
      <a:spcAft>
        <a:spcPct val="0"/>
      </a:spcAft>
      <a:defRPr sz="900" kern="1200">
        <a:solidFill>
          <a:schemeClr val="tx1"/>
        </a:solidFill>
        <a:latin typeface="+mn-lt"/>
        <a:ea typeface="+mn-ea"/>
        <a:cs typeface="+mn-cs"/>
      </a:defRPr>
    </a:lvl1pPr>
    <a:lvl2pPr marL="342900" algn="l" defTabSz="685800" rtl="0" fontAlgn="base">
      <a:spcBef>
        <a:spcPct val="30000"/>
      </a:spcBef>
      <a:spcAft>
        <a:spcPct val="0"/>
      </a:spcAft>
      <a:defRPr sz="900" kern="1200">
        <a:solidFill>
          <a:schemeClr val="tx1"/>
        </a:solidFill>
        <a:latin typeface="+mn-lt"/>
        <a:ea typeface="+mn-ea"/>
        <a:cs typeface="+mn-cs"/>
      </a:defRPr>
    </a:lvl2pPr>
    <a:lvl3pPr marL="685800" algn="l" defTabSz="685800" rtl="0" fontAlgn="base">
      <a:spcBef>
        <a:spcPct val="30000"/>
      </a:spcBef>
      <a:spcAft>
        <a:spcPct val="0"/>
      </a:spcAft>
      <a:defRPr sz="900" kern="1200">
        <a:solidFill>
          <a:schemeClr val="tx1"/>
        </a:solidFill>
        <a:latin typeface="+mn-lt"/>
        <a:ea typeface="+mn-ea"/>
        <a:cs typeface="+mn-cs"/>
      </a:defRPr>
    </a:lvl3pPr>
    <a:lvl4pPr marL="1028700" algn="l" defTabSz="685800" rtl="0" fontAlgn="base">
      <a:spcBef>
        <a:spcPct val="30000"/>
      </a:spcBef>
      <a:spcAft>
        <a:spcPct val="0"/>
      </a:spcAft>
      <a:defRPr sz="900" kern="1200">
        <a:solidFill>
          <a:schemeClr val="tx1"/>
        </a:solidFill>
        <a:latin typeface="+mn-lt"/>
        <a:ea typeface="+mn-ea"/>
        <a:cs typeface="+mn-cs"/>
      </a:defRPr>
    </a:lvl4pPr>
    <a:lvl5pPr marL="1371600" algn="l" defTabSz="685800" rtl="0" fontAlgn="base">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04EA9-C6EE-69B9-F037-DCF3E19A8EDD}"/>
            </a:ext>
          </a:extLst>
        </p:cNvPr>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C96502A-F4FD-C226-58D2-3AFB370DB7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E76B53B-49AE-73D9-8CB2-138F174BC6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br>
              <a:rPr lang="en-US"/>
            </a:br>
            <a:endParaRPr lang="en-US" altLang="en-US"/>
          </a:p>
        </p:txBody>
      </p:sp>
      <p:sp>
        <p:nvSpPr>
          <p:cNvPr id="2" name="Slide Number Placeholder 1">
            <a:extLst>
              <a:ext uri="{FF2B5EF4-FFF2-40B4-BE49-F238E27FC236}">
                <a16:creationId xmlns:a16="http://schemas.microsoft.com/office/drawing/2014/main" id="{F398EE95-2221-3284-4439-E3180F087298}"/>
              </a:ext>
            </a:extLst>
          </p:cNvPr>
          <p:cNvSpPr>
            <a:spLocks noGrp="1"/>
          </p:cNvSpPr>
          <p:nvPr>
            <p:ph type="sldNum" sz="quarter" idx="5"/>
          </p:nvPr>
        </p:nvSpPr>
        <p:spPr/>
        <p:txBody>
          <a:bodyPr/>
          <a:lstStyle/>
          <a:p>
            <a:pPr>
              <a:defRPr/>
            </a:pPr>
            <a:fld id="{BF3E0D8E-5B50-4D25-A5F0-4FDCCA376636}" type="slidenum">
              <a:rPr lang="en-US" smtClean="0"/>
              <a:pPr>
                <a:defRPr/>
              </a:pPr>
              <a:t>1</a:t>
            </a:fld>
            <a:endParaRPr lang="en-US"/>
          </a:p>
        </p:txBody>
      </p:sp>
    </p:spTree>
    <p:extLst>
      <p:ext uri="{BB962C8B-B14F-4D97-AF65-F5344CB8AC3E}">
        <p14:creationId xmlns:p14="http://schemas.microsoft.com/office/powerpoint/2010/main" val="147794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2FCA0-9982-684B-6D27-00374E6E9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E3E19-557A-D5F5-60EB-2E3B7D0075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05D305-578C-A783-9B61-0AD005C00426}"/>
              </a:ext>
            </a:extLst>
          </p:cNvPr>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sz="2000" b="1" kern="0">
                <a:solidFill>
                  <a:srgbClr val="FF0000"/>
                </a:solidFill>
                <a:cs typeface="Arial" panose="020B0604020202020204" pitchFamily="34" charset="0"/>
              </a:rPr>
              <a:t>Also talk here about continuous improvements. Emphasize the journey to equitable and effective teaching and how reflection and continuous improvement are key.</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Throughout the report, we refer both to issues that are STEM-wide and to those that are discipline-specific or more prominent in some disciplines. Similarly, we provide examples of successful strategies and approaches that emerge from specific disciplines, many of which can be applied in others. </a:t>
            </a:r>
          </a:p>
          <a:p>
            <a:endParaRPr lang="en-US" sz="1800" b="1" i="0" u="none" strike="noStrike" baseline="0">
              <a:solidFill>
                <a:srgbClr val="000000"/>
              </a:solidFill>
              <a:latin typeface="Times New Roman" panose="02020603050405020304" pitchFamily="18" charset="0"/>
            </a:endParaRPr>
          </a:p>
          <a:p>
            <a:r>
              <a:rPr lang="en-US" sz="1800" b="1" i="0" u="none" strike="noStrike" baseline="0">
                <a:solidFill>
                  <a:srgbClr val="000000"/>
                </a:solidFill>
                <a:latin typeface="Times New Roman" panose="02020603050405020304" pitchFamily="18" charset="0"/>
              </a:rPr>
              <a:t>Regardless of whether their STEM courses contribute directly to individuals’ careers, the knowledge and skills gained have the potential to prepare all students to be knowledgeable and informed participants in their communities and societies, especially as science and technology plays an ever-increasing role in our lives. </a:t>
            </a:r>
            <a:endParaRPr lang="en-US" b="1"/>
          </a:p>
        </p:txBody>
      </p:sp>
      <p:sp>
        <p:nvSpPr>
          <p:cNvPr id="4" name="Slide Number Placeholder 3">
            <a:extLst>
              <a:ext uri="{FF2B5EF4-FFF2-40B4-BE49-F238E27FC236}">
                <a16:creationId xmlns:a16="http://schemas.microsoft.com/office/drawing/2014/main" id="{560A4AAB-2A21-F389-1958-093EC6032BE7}"/>
              </a:ext>
            </a:extLst>
          </p:cNvPr>
          <p:cNvSpPr>
            <a:spLocks noGrp="1"/>
          </p:cNvSpPr>
          <p:nvPr>
            <p:ph type="sldNum" sz="quarter" idx="5"/>
          </p:nvPr>
        </p:nvSpPr>
        <p:spPr/>
        <p:txBody>
          <a:bodyPr/>
          <a:lstStyle/>
          <a:p>
            <a:pPr>
              <a:defRPr/>
            </a:pPr>
            <a:fld id="{BF3E0D8E-5B50-4D25-A5F0-4FDCCA376636}" type="slidenum">
              <a:rPr lang="en-US" smtClean="0"/>
              <a:pPr>
                <a:defRPr/>
              </a:pPr>
              <a:t>11</a:t>
            </a:fld>
            <a:endParaRPr lang="en-US"/>
          </a:p>
        </p:txBody>
      </p:sp>
    </p:spTree>
    <p:extLst>
      <p:ext uri="{BB962C8B-B14F-4D97-AF65-F5344CB8AC3E}">
        <p14:creationId xmlns:p14="http://schemas.microsoft.com/office/powerpoint/2010/main" val="2712713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F3E0D8E-5B50-4D25-A5F0-4FDCCA376636}" type="slidenum">
              <a:rPr lang="en-US" smtClean="0"/>
              <a:pPr>
                <a:defRPr/>
              </a:pPr>
              <a:t>12</a:t>
            </a:fld>
            <a:endParaRPr lang="en-US"/>
          </a:p>
        </p:txBody>
      </p:sp>
    </p:spTree>
    <p:extLst>
      <p:ext uri="{BB962C8B-B14F-4D97-AF65-F5344CB8AC3E}">
        <p14:creationId xmlns:p14="http://schemas.microsoft.com/office/powerpoint/2010/main" val="165499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E9100-ED56-F3D0-9BEA-69F9AE0C6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E8903-49F1-690E-289A-250F06ECB4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B60FF4-AB31-ED57-6540-E7D643D4F0B8}"/>
              </a:ext>
            </a:extLst>
          </p:cNvPr>
          <p:cNvSpPr>
            <a:spLocks noGrp="1"/>
          </p:cNvSpPr>
          <p:nvPr>
            <p:ph type="body" idx="1"/>
          </p:nvPr>
        </p:nvSpPr>
        <p:spPr/>
        <p:txBody>
          <a:bodyPr/>
          <a:lstStyle/>
          <a:p>
            <a:r>
              <a:rPr lang="en-US"/>
              <a:t>Chapter 5 is focused on instructional practices, and describes an important subset of the specific practices </a:t>
            </a:r>
          </a:p>
        </p:txBody>
      </p:sp>
      <p:sp>
        <p:nvSpPr>
          <p:cNvPr id="4" name="Slide Number Placeholder 3">
            <a:extLst>
              <a:ext uri="{FF2B5EF4-FFF2-40B4-BE49-F238E27FC236}">
                <a16:creationId xmlns:a16="http://schemas.microsoft.com/office/drawing/2014/main" id="{36A7A65A-0BC8-2BF1-C761-18F50C7CF610}"/>
              </a:ext>
            </a:extLst>
          </p:cNvPr>
          <p:cNvSpPr>
            <a:spLocks noGrp="1"/>
          </p:cNvSpPr>
          <p:nvPr>
            <p:ph type="sldNum" sz="quarter" idx="5"/>
          </p:nvPr>
        </p:nvSpPr>
        <p:spPr/>
        <p:txBody>
          <a:bodyPr/>
          <a:lstStyle/>
          <a:p>
            <a:pPr>
              <a:defRPr/>
            </a:pPr>
            <a:fld id="{BF3E0D8E-5B50-4D25-A5F0-4FDCCA376636}" type="slidenum">
              <a:rPr lang="en-US" smtClean="0"/>
              <a:pPr>
                <a:defRPr/>
              </a:pPr>
              <a:t>13</a:t>
            </a:fld>
            <a:endParaRPr lang="en-US"/>
          </a:p>
        </p:txBody>
      </p:sp>
    </p:spTree>
    <p:extLst>
      <p:ext uri="{BB962C8B-B14F-4D97-AF65-F5344CB8AC3E}">
        <p14:creationId xmlns:p14="http://schemas.microsoft.com/office/powerpoint/2010/main" val="123946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6A515-8987-2500-9671-B9B5CBD6B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85A0D-B164-86E2-F7EE-5E54B94B6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91740-378A-CB8C-D052-FA71306F7481}"/>
              </a:ext>
            </a:extLst>
          </p:cNvPr>
          <p:cNvSpPr>
            <a:spLocks noGrp="1"/>
          </p:cNvSpPr>
          <p:nvPr>
            <p:ph type="body" idx="1"/>
          </p:nvPr>
        </p:nvSpPr>
        <p:spPr/>
        <p:txBody>
          <a:bodyPr/>
          <a:lstStyle/>
          <a:p>
            <a:r>
              <a:rPr lang="en-US"/>
              <a:t>We should emphasize how recommendations are structured and why they are important.</a:t>
            </a:r>
          </a:p>
        </p:txBody>
      </p:sp>
      <p:sp>
        <p:nvSpPr>
          <p:cNvPr id="4" name="Slide Number Placeholder 3">
            <a:extLst>
              <a:ext uri="{FF2B5EF4-FFF2-40B4-BE49-F238E27FC236}">
                <a16:creationId xmlns:a16="http://schemas.microsoft.com/office/drawing/2014/main" id="{D5304597-1F24-74FB-1C58-E8CA6B9A3136}"/>
              </a:ext>
            </a:extLst>
          </p:cNvPr>
          <p:cNvSpPr>
            <a:spLocks noGrp="1"/>
          </p:cNvSpPr>
          <p:nvPr>
            <p:ph type="sldNum" sz="quarter" idx="5"/>
          </p:nvPr>
        </p:nvSpPr>
        <p:spPr/>
        <p:txBody>
          <a:bodyPr/>
          <a:lstStyle/>
          <a:p>
            <a:pPr>
              <a:defRPr/>
            </a:pPr>
            <a:fld id="{BF3E0D8E-5B50-4D25-A5F0-4FDCCA376636}" type="slidenum">
              <a:rPr lang="en-US" smtClean="0"/>
              <a:pPr>
                <a:defRPr/>
              </a:pPr>
              <a:t>14</a:t>
            </a:fld>
            <a:endParaRPr lang="en-US"/>
          </a:p>
        </p:txBody>
      </p:sp>
    </p:spTree>
    <p:extLst>
      <p:ext uri="{BB962C8B-B14F-4D97-AF65-F5344CB8AC3E}">
        <p14:creationId xmlns:p14="http://schemas.microsoft.com/office/powerpoint/2010/main" val="2052153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0665A-4F53-EE53-3808-13D5697F82BE}"/>
            </a:ext>
          </a:extLst>
        </p:cNvPr>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EBC4DB8-2B45-580A-B4E9-ACB4D763AF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9D24187-7301-8BF9-C756-6C7F25BE11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br>
              <a:rPr lang="en-US"/>
            </a:br>
            <a:endParaRPr lang="en-US" altLang="en-US"/>
          </a:p>
        </p:txBody>
      </p:sp>
      <p:sp>
        <p:nvSpPr>
          <p:cNvPr id="2" name="Slide Number Placeholder 1">
            <a:extLst>
              <a:ext uri="{FF2B5EF4-FFF2-40B4-BE49-F238E27FC236}">
                <a16:creationId xmlns:a16="http://schemas.microsoft.com/office/drawing/2014/main" id="{3817CD37-06EB-8C30-E1A9-A7339EF576F1}"/>
              </a:ext>
            </a:extLst>
          </p:cNvPr>
          <p:cNvSpPr>
            <a:spLocks noGrp="1"/>
          </p:cNvSpPr>
          <p:nvPr>
            <p:ph type="sldNum" sz="quarter" idx="5"/>
          </p:nvPr>
        </p:nvSpPr>
        <p:spPr/>
        <p:txBody>
          <a:bodyPr/>
          <a:lstStyle/>
          <a:p>
            <a:pPr>
              <a:defRPr/>
            </a:pPr>
            <a:fld id="{BF3E0D8E-5B50-4D25-A5F0-4FDCCA376636}" type="slidenum">
              <a:rPr lang="en-US" smtClean="0"/>
              <a:pPr>
                <a:defRPr/>
              </a:pPr>
              <a:t>15</a:t>
            </a:fld>
            <a:endParaRPr lang="en-US"/>
          </a:p>
        </p:txBody>
      </p:sp>
    </p:spTree>
    <p:extLst>
      <p:ext uri="{BB962C8B-B14F-4D97-AF65-F5344CB8AC3E}">
        <p14:creationId xmlns:p14="http://schemas.microsoft.com/office/powerpoint/2010/main" val="36573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Introduce the National Academies</a:t>
            </a:r>
          </a:p>
          <a:p>
            <a:r>
              <a:rPr lang="en-US" altLang="en-US">
                <a:latin typeface="Times" panose="02020603050405020304" pitchFamily="18" charset="0"/>
              </a:rPr>
              <a:t>Recognize honorific arm of the institution (with labels below) then dive into the operational arm, where studies and projects make use of the nation’s experts including Academies members</a:t>
            </a:r>
          </a:p>
          <a:p>
            <a:endParaRPr lang="en-US" altLang="en-US">
              <a:latin typeface="Times" panose="02020603050405020304" pitchFamily="18" charset="0"/>
            </a:endParaRPr>
          </a:p>
          <a:p>
            <a:r>
              <a:rPr lang="en-US" altLang="en-US">
                <a:latin typeface="Times" panose="02020603050405020304" pitchFamily="18" charset="0"/>
              </a:rPr>
              <a:t>Kerry</a:t>
            </a:r>
          </a:p>
          <a:p>
            <a:endParaRPr lang="en-US" altLang="en-US">
              <a:latin typeface="Times" panose="02020603050405020304" pitchFamily="18" charset="0"/>
            </a:endParaRPr>
          </a:p>
          <a:p>
            <a:r>
              <a:rPr lang="en-US" altLang="en-US">
                <a:latin typeface="Times" panose="02020603050405020304" pitchFamily="18" charset="0"/>
              </a:rPr>
              <a:t>Talk about committees of volunteers</a:t>
            </a:r>
          </a:p>
        </p:txBody>
      </p:sp>
    </p:spTree>
    <p:extLst>
      <p:ext uri="{BB962C8B-B14F-4D97-AF65-F5344CB8AC3E}">
        <p14:creationId xmlns:p14="http://schemas.microsoft.com/office/powerpoint/2010/main" val="2481694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operational arm is organized into divisions, most of which are listed here.</a:t>
            </a:r>
          </a:p>
          <a:p>
            <a:r>
              <a:rPr lang="en-US"/>
              <a:t>Each division hosts a variety of boards whose scientific topics fall largely within the division. </a:t>
            </a:r>
          </a:p>
          <a:p>
            <a:r>
              <a:rPr lang="en-US"/>
              <a:t>Boards serve as entities that identify and develop projects that convene experts to address specific challenges or topics. Projects include consensus studies or workshops.</a:t>
            </a:r>
          </a:p>
          <a:p>
            <a:endParaRPr lang="en-US"/>
          </a:p>
          <a:p>
            <a:r>
              <a:rPr lang="en-US"/>
              <a:t>The MSEB makes use of two existing boards which are hosted by two divisions. BOSE and BMSA collaborate with MSEB staff in developing a wider sponsor base, expertise, and ideas. We are extremely thankful for their contributions and advice to Kerry and me, as we developed the member slate for the MSEB.</a:t>
            </a:r>
          </a:p>
        </p:txBody>
      </p:sp>
      <p:sp>
        <p:nvSpPr>
          <p:cNvPr id="4" name="Slide Number Placeholder 3"/>
          <p:cNvSpPr>
            <a:spLocks noGrp="1"/>
          </p:cNvSpPr>
          <p:nvPr>
            <p:ph type="sldNum" sz="quarter" idx="5"/>
          </p:nvPr>
        </p:nvSpPr>
        <p:spPr/>
        <p:txBody>
          <a:bodyPr/>
          <a:lstStyle/>
          <a:p>
            <a:pPr>
              <a:defRPr/>
            </a:pPr>
            <a:fld id="{BF3E0D8E-5B50-4D25-A5F0-4FDCCA376636}" type="slidenum">
              <a:rPr lang="en-US" smtClean="0"/>
              <a:pPr>
                <a:defRPr/>
              </a:pPr>
              <a:t>3</a:t>
            </a:fld>
            <a:endParaRPr lang="en-US"/>
          </a:p>
        </p:txBody>
      </p:sp>
    </p:spTree>
    <p:extLst>
      <p:ext uri="{BB962C8B-B14F-4D97-AF65-F5344CB8AC3E}">
        <p14:creationId xmlns:p14="http://schemas.microsoft.com/office/powerpoint/2010/main" val="1192775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C9B3A24C-75B7-996D-50FC-BD03BFB9F6DD}"/>
            </a:ext>
          </a:extLst>
        </p:cNvPr>
        <p:cNvGrpSpPr/>
        <p:nvPr/>
      </p:nvGrpSpPr>
      <p:grpSpPr>
        <a:xfrm>
          <a:off x="0" y="0"/>
          <a:ext cx="0" cy="0"/>
          <a:chOff x="0" y="0"/>
          <a:chExt cx="0" cy="0"/>
        </a:xfrm>
      </p:grpSpPr>
      <p:sp>
        <p:nvSpPr>
          <p:cNvPr id="66" name="Google Shape;66;g2f651df917b_0_19:notes">
            <a:extLst>
              <a:ext uri="{FF2B5EF4-FFF2-40B4-BE49-F238E27FC236}">
                <a16:creationId xmlns:a16="http://schemas.microsoft.com/office/drawing/2014/main" id="{0F7B0C6A-7D3B-0052-5C06-060415AA5D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f651df917b_0_19:notes">
            <a:extLst>
              <a:ext uri="{FF2B5EF4-FFF2-40B4-BE49-F238E27FC236}">
                <a16:creationId xmlns:a16="http://schemas.microsoft.com/office/drawing/2014/main" id="{12EEDE39-3CB8-EFEF-2E34-F2481459A5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And there is a lot of interest!</a:t>
            </a:r>
          </a:p>
          <a:p>
            <a:pPr marL="0" lvl="0" indent="0" algn="l" rtl="0">
              <a:spcBef>
                <a:spcPts val="0"/>
              </a:spcBef>
              <a:spcAft>
                <a:spcPts val="0"/>
              </a:spcAft>
              <a:buNone/>
            </a:pPr>
            <a:endParaRPr lang="en-US"/>
          </a:p>
          <a:p>
            <a:pPr marL="0" lvl="0" indent="0" algn="l" rtl="0">
              <a:spcBef>
                <a:spcPts val="0"/>
              </a:spcBef>
              <a:spcAft>
                <a:spcPts val="0"/>
              </a:spcAft>
              <a:buNone/>
            </a:pPr>
            <a:r>
              <a:rPr lang="en-US"/>
              <a:t>We are working hard to identify the right mix of “math ed curious” mathematicians and similarly “math research interested” math educators. Much work has been done to collect evidence for specific teaching practices, including reports from the National Academies.</a:t>
            </a:r>
          </a:p>
          <a:p>
            <a:pPr marL="0" lvl="0" indent="0" algn="l" rtl="0">
              <a:spcBef>
                <a:spcPts val="0"/>
              </a:spcBef>
              <a:spcAft>
                <a:spcPts val="0"/>
              </a:spcAft>
              <a:buNone/>
            </a:pPr>
            <a:endParaRPr lang="en-US"/>
          </a:p>
          <a:p>
            <a:pPr marL="0" lvl="0" indent="0" algn="l" rtl="0">
              <a:spcBef>
                <a:spcPts val="0"/>
              </a:spcBef>
              <a:spcAft>
                <a:spcPts val="0"/>
              </a:spcAft>
              <a:buNone/>
            </a:pPr>
            <a:r>
              <a:rPr lang="en-US"/>
              <a:t>Once formed the board will have a potential consensus report, complete with interested sponsors, to review and adapt as they see fit. The idea for the MSEB to develop a Grades 9 -14 framework comes from the widely popular BOSE report, “A Framework for K-12 Science Education” from 2012.</a:t>
            </a:r>
          </a:p>
          <a:p>
            <a:pPr marL="0" lvl="0" indent="0" algn="l" rtl="0">
              <a:spcBef>
                <a:spcPts val="0"/>
              </a:spcBef>
              <a:spcAft>
                <a:spcPts val="0"/>
              </a:spcAft>
              <a:buNone/>
            </a:pPr>
            <a:endParaRPr lang="en-US"/>
          </a:p>
          <a:p>
            <a:pPr marL="0" lvl="0" indent="0" algn="l" rtl="0">
              <a:spcBef>
                <a:spcPts val="0"/>
              </a:spcBef>
              <a:spcAft>
                <a:spcPts val="0"/>
              </a:spcAft>
              <a:buNone/>
            </a:pPr>
            <a:r>
              <a:rPr lang="en-US"/>
              <a:t>Depending on how the recent actions to reduce the Education Department pan out, the MSEB may decide to step in to address some of the topics and projects that the Education Department led including highlighting the need for the NCES, examining accessibility of math ed and math research options for those with disabilities, and even step-up another NMAP.</a:t>
            </a:r>
            <a:endParaRPr/>
          </a:p>
        </p:txBody>
      </p:sp>
    </p:spTree>
    <p:extLst>
      <p:ext uri="{BB962C8B-B14F-4D97-AF65-F5344CB8AC3E}">
        <p14:creationId xmlns:p14="http://schemas.microsoft.com/office/powerpoint/2010/main" val="241082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EFE17113-6AB5-8DE3-D12F-6128318A61E9}"/>
            </a:ext>
          </a:extLst>
        </p:cNvPr>
        <p:cNvGrpSpPr/>
        <p:nvPr/>
      </p:nvGrpSpPr>
      <p:grpSpPr>
        <a:xfrm>
          <a:off x="0" y="0"/>
          <a:ext cx="0" cy="0"/>
          <a:chOff x="0" y="0"/>
          <a:chExt cx="0" cy="0"/>
        </a:xfrm>
      </p:grpSpPr>
      <p:sp>
        <p:nvSpPr>
          <p:cNvPr id="66" name="Google Shape;66;g2f651df917b_0_19:notes">
            <a:extLst>
              <a:ext uri="{FF2B5EF4-FFF2-40B4-BE49-F238E27FC236}">
                <a16:creationId xmlns:a16="http://schemas.microsoft.com/office/drawing/2014/main" id="{6B71B2C1-EC99-DF86-A239-9C3B52A3DF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f651df917b_0_19:notes">
            <a:extLst>
              <a:ext uri="{FF2B5EF4-FFF2-40B4-BE49-F238E27FC236}">
                <a16:creationId xmlns:a16="http://schemas.microsoft.com/office/drawing/2014/main" id="{FC9BDC70-142C-3C79-D1E6-BB3B223ADE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And there is a lot of interest!</a:t>
            </a:r>
          </a:p>
          <a:p>
            <a:pPr marL="0" lvl="0" indent="0" algn="l" rtl="0">
              <a:spcBef>
                <a:spcPts val="0"/>
              </a:spcBef>
              <a:spcAft>
                <a:spcPts val="0"/>
              </a:spcAft>
              <a:buNone/>
            </a:pPr>
            <a:endParaRPr lang="en-US"/>
          </a:p>
          <a:p>
            <a:pPr marL="0" lvl="0" indent="0" algn="l" rtl="0">
              <a:spcBef>
                <a:spcPts val="0"/>
              </a:spcBef>
              <a:spcAft>
                <a:spcPts val="0"/>
              </a:spcAft>
              <a:buNone/>
            </a:pPr>
            <a:r>
              <a:rPr lang="en-US"/>
              <a:t>We are working hard to identify the right mix of “math ed curious” mathematicians and similarly “math research interested” math educators. Much work has been done to collect evidence for specific teaching practices, including reports from the National Academies.</a:t>
            </a:r>
          </a:p>
          <a:p>
            <a:pPr marL="0" lvl="0" indent="0" algn="l" rtl="0">
              <a:spcBef>
                <a:spcPts val="0"/>
              </a:spcBef>
              <a:spcAft>
                <a:spcPts val="0"/>
              </a:spcAft>
              <a:buNone/>
            </a:pPr>
            <a:endParaRPr lang="en-US"/>
          </a:p>
          <a:p>
            <a:pPr marL="0" lvl="0" indent="0" algn="l" rtl="0">
              <a:spcBef>
                <a:spcPts val="0"/>
              </a:spcBef>
              <a:spcAft>
                <a:spcPts val="0"/>
              </a:spcAft>
              <a:buNone/>
            </a:pPr>
            <a:r>
              <a:rPr lang="en-US"/>
              <a:t>Once formed the board will have a potential consensus report, complete with interested sponsors, to review and adapt as they see fit. The idea for the MSEB to develop a Grades 9 -14 framework comes from the widely popular BOSE report, “A Framework for K-12 Science Education” from 2012.</a:t>
            </a:r>
          </a:p>
          <a:p>
            <a:pPr marL="0" lvl="0" indent="0" algn="l" rtl="0">
              <a:spcBef>
                <a:spcPts val="0"/>
              </a:spcBef>
              <a:spcAft>
                <a:spcPts val="0"/>
              </a:spcAft>
              <a:buNone/>
            </a:pPr>
            <a:endParaRPr lang="en-US"/>
          </a:p>
          <a:p>
            <a:pPr marL="0" lvl="0" indent="0" algn="l" rtl="0">
              <a:spcBef>
                <a:spcPts val="0"/>
              </a:spcBef>
              <a:spcAft>
                <a:spcPts val="0"/>
              </a:spcAft>
              <a:buNone/>
            </a:pPr>
            <a:r>
              <a:rPr lang="en-US"/>
              <a:t>Depending on how the recent actions to reduce the Education Department pan out, the MSEB may decide to step in to address some of the topics and projects that the Education Department led including highlighting the need for the NCES, examining accessibility of math ed and math research options for those with disabilities, and even step-up another NMAP.</a:t>
            </a:r>
            <a:endParaRPr/>
          </a:p>
        </p:txBody>
      </p:sp>
    </p:spTree>
    <p:extLst>
      <p:ext uri="{BB962C8B-B14F-4D97-AF65-F5344CB8AC3E}">
        <p14:creationId xmlns:p14="http://schemas.microsoft.com/office/powerpoint/2010/main" val="178959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E357C206-388D-8934-843B-DEA5907EB19B}"/>
            </a:ext>
          </a:extLst>
        </p:cNvPr>
        <p:cNvGrpSpPr/>
        <p:nvPr/>
      </p:nvGrpSpPr>
      <p:grpSpPr>
        <a:xfrm>
          <a:off x="0" y="0"/>
          <a:ext cx="0" cy="0"/>
          <a:chOff x="0" y="0"/>
          <a:chExt cx="0" cy="0"/>
        </a:xfrm>
      </p:grpSpPr>
      <p:sp>
        <p:nvSpPr>
          <p:cNvPr id="66" name="Google Shape;66;g2f651df917b_0_19:notes">
            <a:extLst>
              <a:ext uri="{FF2B5EF4-FFF2-40B4-BE49-F238E27FC236}">
                <a16:creationId xmlns:a16="http://schemas.microsoft.com/office/drawing/2014/main" id="{A3EBC215-779C-AB1C-0975-0CB167CB36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f651df917b_0_19:notes">
            <a:extLst>
              <a:ext uri="{FF2B5EF4-FFF2-40B4-BE49-F238E27FC236}">
                <a16:creationId xmlns:a16="http://schemas.microsoft.com/office/drawing/2014/main" id="{667C4DAF-65AF-8D0D-EFBF-1286B3EA6E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And there is a lot of interest!</a:t>
            </a:r>
          </a:p>
          <a:p>
            <a:pPr marL="0" lvl="0" indent="0" algn="l" rtl="0">
              <a:spcBef>
                <a:spcPts val="0"/>
              </a:spcBef>
              <a:spcAft>
                <a:spcPts val="0"/>
              </a:spcAft>
              <a:buNone/>
            </a:pPr>
            <a:endParaRPr lang="en-US"/>
          </a:p>
          <a:p>
            <a:pPr marL="0" lvl="0" indent="0" algn="l" rtl="0">
              <a:spcBef>
                <a:spcPts val="0"/>
              </a:spcBef>
              <a:spcAft>
                <a:spcPts val="0"/>
              </a:spcAft>
              <a:buNone/>
            </a:pPr>
            <a:r>
              <a:rPr lang="en-US"/>
              <a:t>We are working hard to identify the right mix of “math ed curious” mathematicians and similarly “math research interested” math educators. Much work has been done to collect evidence for specific teaching practices, including reports from the National Academies.</a:t>
            </a:r>
          </a:p>
          <a:p>
            <a:pPr marL="0" lvl="0" indent="0" algn="l" rtl="0">
              <a:spcBef>
                <a:spcPts val="0"/>
              </a:spcBef>
              <a:spcAft>
                <a:spcPts val="0"/>
              </a:spcAft>
              <a:buNone/>
            </a:pPr>
            <a:endParaRPr lang="en-US"/>
          </a:p>
          <a:p>
            <a:pPr marL="0" lvl="0" indent="0" algn="l" rtl="0">
              <a:spcBef>
                <a:spcPts val="0"/>
              </a:spcBef>
              <a:spcAft>
                <a:spcPts val="0"/>
              </a:spcAft>
              <a:buNone/>
            </a:pPr>
            <a:r>
              <a:rPr lang="en-US"/>
              <a:t>Once formed the board will have a potential consensus report, complete with interested sponsors, to review and adapt as they see fit. The idea for the MSEB to develop a Grades 9 -14 framework comes from the widely popular BOSE report, “A Framework for K-12 Science Education” from 2012.</a:t>
            </a:r>
          </a:p>
          <a:p>
            <a:pPr marL="0" lvl="0" indent="0" algn="l" rtl="0">
              <a:spcBef>
                <a:spcPts val="0"/>
              </a:spcBef>
              <a:spcAft>
                <a:spcPts val="0"/>
              </a:spcAft>
              <a:buNone/>
            </a:pPr>
            <a:endParaRPr lang="en-US"/>
          </a:p>
          <a:p>
            <a:pPr marL="0" lvl="0" indent="0" algn="l" rtl="0">
              <a:spcBef>
                <a:spcPts val="0"/>
              </a:spcBef>
              <a:spcAft>
                <a:spcPts val="0"/>
              </a:spcAft>
              <a:buNone/>
            </a:pPr>
            <a:r>
              <a:rPr lang="en-US"/>
              <a:t>Depending on how the recent actions to reduce the Education Department pan out, the MSEB may decide to step in to address some of the topics and projects that the Education Department led including highlighting the need for the NCES, examining accessibility of math ed and math research options for those with disabilities, and even step-up another NMAP.</a:t>
            </a:r>
            <a:endParaRPr/>
          </a:p>
        </p:txBody>
      </p:sp>
    </p:spTree>
    <p:extLst>
      <p:ext uri="{BB962C8B-B14F-4D97-AF65-F5344CB8AC3E}">
        <p14:creationId xmlns:p14="http://schemas.microsoft.com/office/powerpoint/2010/main" val="257225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831F99D5-E39C-0900-E230-61E93E355229}"/>
            </a:ext>
          </a:extLst>
        </p:cNvPr>
        <p:cNvGrpSpPr/>
        <p:nvPr/>
      </p:nvGrpSpPr>
      <p:grpSpPr>
        <a:xfrm>
          <a:off x="0" y="0"/>
          <a:ext cx="0" cy="0"/>
          <a:chOff x="0" y="0"/>
          <a:chExt cx="0" cy="0"/>
        </a:xfrm>
      </p:grpSpPr>
      <p:sp>
        <p:nvSpPr>
          <p:cNvPr id="66" name="Google Shape;66;g2f651df917b_0_19:notes">
            <a:extLst>
              <a:ext uri="{FF2B5EF4-FFF2-40B4-BE49-F238E27FC236}">
                <a16:creationId xmlns:a16="http://schemas.microsoft.com/office/drawing/2014/main" id="{CE098B1C-F055-A32F-5821-2FA05208B8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f651df917b_0_19:notes">
            <a:extLst>
              <a:ext uri="{FF2B5EF4-FFF2-40B4-BE49-F238E27FC236}">
                <a16:creationId xmlns:a16="http://schemas.microsoft.com/office/drawing/2014/main" id="{D350AF67-D118-0536-14FD-749EA8846F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And there is a lot of interest!</a:t>
            </a:r>
          </a:p>
          <a:p>
            <a:pPr marL="0" lvl="0" indent="0" algn="l" rtl="0">
              <a:spcBef>
                <a:spcPts val="0"/>
              </a:spcBef>
              <a:spcAft>
                <a:spcPts val="0"/>
              </a:spcAft>
              <a:buNone/>
            </a:pPr>
            <a:endParaRPr lang="en-US"/>
          </a:p>
          <a:p>
            <a:pPr marL="0" lvl="0" indent="0" algn="l" rtl="0">
              <a:spcBef>
                <a:spcPts val="0"/>
              </a:spcBef>
              <a:spcAft>
                <a:spcPts val="0"/>
              </a:spcAft>
              <a:buNone/>
            </a:pPr>
            <a:r>
              <a:rPr lang="en-US"/>
              <a:t>We are working hard to identify the right mix of “math ed curious” mathematicians and similarly “math research interested” math educators. Much work has been done to collect evidence for specific teaching practices, including reports from the National Academies.</a:t>
            </a:r>
          </a:p>
          <a:p>
            <a:pPr marL="0" lvl="0" indent="0" algn="l" rtl="0">
              <a:spcBef>
                <a:spcPts val="0"/>
              </a:spcBef>
              <a:spcAft>
                <a:spcPts val="0"/>
              </a:spcAft>
              <a:buNone/>
            </a:pPr>
            <a:endParaRPr lang="en-US"/>
          </a:p>
          <a:p>
            <a:pPr marL="0" lvl="0" indent="0" algn="l" rtl="0">
              <a:spcBef>
                <a:spcPts val="0"/>
              </a:spcBef>
              <a:spcAft>
                <a:spcPts val="0"/>
              </a:spcAft>
              <a:buNone/>
            </a:pPr>
            <a:r>
              <a:rPr lang="en-US"/>
              <a:t>Once formed the board will have a potential consensus report, complete with interested sponsors, to review and adapt as they see fit. The idea for the MSEB to develop a Grades 9 -14 framework comes from the widely popular BOSE report, “A Framework for K-12 Science Education” from 2012.</a:t>
            </a:r>
          </a:p>
          <a:p>
            <a:pPr marL="0" lvl="0" indent="0" algn="l" rtl="0">
              <a:spcBef>
                <a:spcPts val="0"/>
              </a:spcBef>
              <a:spcAft>
                <a:spcPts val="0"/>
              </a:spcAft>
              <a:buNone/>
            </a:pPr>
            <a:endParaRPr lang="en-US"/>
          </a:p>
          <a:p>
            <a:pPr marL="0" lvl="0" indent="0" algn="l" rtl="0">
              <a:spcBef>
                <a:spcPts val="0"/>
              </a:spcBef>
              <a:spcAft>
                <a:spcPts val="0"/>
              </a:spcAft>
              <a:buNone/>
            </a:pPr>
            <a:r>
              <a:rPr lang="en-US"/>
              <a:t>Depending on how the recent actions to reduce the Education Department pan out, the MSEB may decide to step in to address some of the topics and projects that the Education Department led including highlighting the need for the NCES, examining accessibility of math ed and math research options for those with disabilities, and even step-up another NMAP.</a:t>
            </a:r>
            <a:endParaRPr/>
          </a:p>
        </p:txBody>
      </p:sp>
    </p:spTree>
    <p:extLst>
      <p:ext uri="{BB962C8B-B14F-4D97-AF65-F5344CB8AC3E}">
        <p14:creationId xmlns:p14="http://schemas.microsoft.com/office/powerpoint/2010/main" val="1480833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55B3FF16-1A50-A42A-7950-0E15003365D6}"/>
            </a:ext>
          </a:extLst>
        </p:cNvPr>
        <p:cNvGrpSpPr/>
        <p:nvPr/>
      </p:nvGrpSpPr>
      <p:grpSpPr>
        <a:xfrm>
          <a:off x="0" y="0"/>
          <a:ext cx="0" cy="0"/>
          <a:chOff x="0" y="0"/>
          <a:chExt cx="0" cy="0"/>
        </a:xfrm>
      </p:grpSpPr>
      <p:sp>
        <p:nvSpPr>
          <p:cNvPr id="66" name="Google Shape;66;g2f651df917b_0_19:notes">
            <a:extLst>
              <a:ext uri="{FF2B5EF4-FFF2-40B4-BE49-F238E27FC236}">
                <a16:creationId xmlns:a16="http://schemas.microsoft.com/office/drawing/2014/main" id="{080E7731-E321-3592-0EF8-E14ECD2155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f651df917b_0_19:notes">
            <a:extLst>
              <a:ext uri="{FF2B5EF4-FFF2-40B4-BE49-F238E27FC236}">
                <a16:creationId xmlns:a16="http://schemas.microsoft.com/office/drawing/2014/main" id="{C44ADADA-43CC-B476-6ACE-22575050A2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And there is a lot of interest!</a:t>
            </a:r>
          </a:p>
          <a:p>
            <a:pPr marL="0" lvl="0" indent="0" algn="l" rtl="0">
              <a:spcBef>
                <a:spcPts val="0"/>
              </a:spcBef>
              <a:spcAft>
                <a:spcPts val="0"/>
              </a:spcAft>
              <a:buNone/>
            </a:pPr>
            <a:endParaRPr lang="en-US"/>
          </a:p>
          <a:p>
            <a:pPr marL="0" lvl="0" indent="0" algn="l" rtl="0">
              <a:spcBef>
                <a:spcPts val="0"/>
              </a:spcBef>
              <a:spcAft>
                <a:spcPts val="0"/>
              </a:spcAft>
              <a:buNone/>
            </a:pPr>
            <a:r>
              <a:rPr lang="en-US"/>
              <a:t>We are working hard to identify the right mix of “math ed curious” mathematicians and similarly “math research interested” math educators. Much work has been done to collect evidence for specific teaching practices, including reports from the National Academies.</a:t>
            </a:r>
          </a:p>
          <a:p>
            <a:pPr marL="0" lvl="0" indent="0" algn="l" rtl="0">
              <a:spcBef>
                <a:spcPts val="0"/>
              </a:spcBef>
              <a:spcAft>
                <a:spcPts val="0"/>
              </a:spcAft>
              <a:buNone/>
            </a:pPr>
            <a:endParaRPr lang="en-US"/>
          </a:p>
          <a:p>
            <a:pPr marL="0" lvl="0" indent="0" algn="l" rtl="0">
              <a:spcBef>
                <a:spcPts val="0"/>
              </a:spcBef>
              <a:spcAft>
                <a:spcPts val="0"/>
              </a:spcAft>
              <a:buNone/>
            </a:pPr>
            <a:r>
              <a:rPr lang="en-US"/>
              <a:t>Once formed the board will have a potential consensus report, complete with interested sponsors, to review and adapt as they see fit. The idea for the MSEB to develop a Grades 9 -14 framework comes from the widely popular BOSE report, “A Framework for K-12 Science Education” from 2012.</a:t>
            </a:r>
          </a:p>
          <a:p>
            <a:pPr marL="0" lvl="0" indent="0" algn="l" rtl="0">
              <a:spcBef>
                <a:spcPts val="0"/>
              </a:spcBef>
              <a:spcAft>
                <a:spcPts val="0"/>
              </a:spcAft>
              <a:buNone/>
            </a:pPr>
            <a:endParaRPr lang="en-US"/>
          </a:p>
          <a:p>
            <a:pPr marL="0" lvl="0" indent="0" algn="l" rtl="0">
              <a:spcBef>
                <a:spcPts val="0"/>
              </a:spcBef>
              <a:spcAft>
                <a:spcPts val="0"/>
              </a:spcAft>
              <a:buNone/>
            </a:pPr>
            <a:r>
              <a:rPr lang="en-US"/>
              <a:t>Depending on how the recent actions to reduce the Education Department pan out, the MSEB may decide to step in to address some of the topics and projects that the Education Department led including highlighting the need for the NCES, examining accessibility of math ed and math research options for those with disabilities, and even step-up another NMAP.</a:t>
            </a:r>
            <a:endParaRPr/>
          </a:p>
        </p:txBody>
      </p:sp>
    </p:spTree>
    <p:extLst>
      <p:ext uri="{BB962C8B-B14F-4D97-AF65-F5344CB8AC3E}">
        <p14:creationId xmlns:p14="http://schemas.microsoft.com/office/powerpoint/2010/main" val="2468980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25581-D126-B641-CECA-DC4F07B100AC}"/>
            </a:ext>
          </a:extLst>
        </p:cNvPr>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CB1B9B4-D577-E1F2-2EC8-6A3A098E27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12FF6E2-1930-3FF9-8714-91645CC6FE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br>
              <a:rPr lang="en-US"/>
            </a:br>
            <a:endParaRPr lang="en-US" altLang="en-US"/>
          </a:p>
        </p:txBody>
      </p:sp>
      <p:sp>
        <p:nvSpPr>
          <p:cNvPr id="2" name="Slide Number Placeholder 1">
            <a:extLst>
              <a:ext uri="{FF2B5EF4-FFF2-40B4-BE49-F238E27FC236}">
                <a16:creationId xmlns:a16="http://schemas.microsoft.com/office/drawing/2014/main" id="{87E0627C-9B61-CFA9-88A3-A5754FAEBA9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3E0D8E-5B50-4D25-A5F0-4FDCCA3766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835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Deep Purple">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44D5EEF8-17EC-2195-282E-44302BEB4338}"/>
              </a:ext>
            </a:extLst>
          </p:cNvPr>
          <p:cNvSpPr>
            <a:spLocks noEditPoints="1"/>
          </p:cNvSpPr>
          <p:nvPr userDrawn="1"/>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Picture Placeholder 14"/>
          <p:cNvSpPr>
            <a:spLocks noGrp="1"/>
          </p:cNvSpPr>
          <p:nvPr>
            <p:ph type="pic" sz="quarter" idx="11"/>
          </p:nvPr>
        </p:nvSpPr>
        <p:spPr>
          <a:xfrm>
            <a:off x="0" y="0"/>
            <a:ext cx="9144000" cy="4710113"/>
          </a:xfrm>
          <a:solidFill>
            <a:schemeClr val="bg2">
              <a:lumMod val="90000"/>
            </a:schemeClr>
          </a:solidFill>
        </p:spPr>
        <p:txBody>
          <a:bodyPr rtlCol="0">
            <a:noAutofit/>
          </a:bodyPr>
          <a:lstStyle/>
          <a:p>
            <a:pPr lvl="0"/>
            <a:r>
              <a:rPr lang="en-US" noProof="0"/>
              <a:t>Click icon to add picture</a:t>
            </a:r>
          </a:p>
        </p:txBody>
      </p:sp>
      <p:sp>
        <p:nvSpPr>
          <p:cNvPr id="13" name="Text Placeholder 12"/>
          <p:cNvSpPr>
            <a:spLocks noGrp="1"/>
          </p:cNvSpPr>
          <p:nvPr>
            <p:ph type="body" sz="quarter" idx="10"/>
          </p:nvPr>
        </p:nvSpPr>
        <p:spPr>
          <a:xfrm>
            <a:off x="0" y="1172308"/>
            <a:ext cx="5802922" cy="3971191"/>
          </a:xfrm>
          <a:solidFill>
            <a:schemeClr val="tx2"/>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rgbClr val="7899F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16"/>
          <p:cNvSpPr>
            <a:spLocks noGrp="1"/>
          </p:cNvSpPr>
          <p:nvPr>
            <p:ph type="body" sz="quarter" idx="12"/>
          </p:nvPr>
        </p:nvSpPr>
        <p:spPr>
          <a:xfrm>
            <a:off x="5996940" y="4886689"/>
            <a:ext cx="2416810" cy="117148"/>
          </a:xfrm>
        </p:spPr>
        <p:txBody>
          <a:bodyPr>
            <a:spAutoFit/>
          </a:bodyPr>
          <a:lstStyle>
            <a:lvl1pPr marL="0" indent="0">
              <a:buNone/>
              <a:defRPr sz="750" cap="all" spc="11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53438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Violet">
    <p:bg>
      <p:bgPr>
        <a:solidFill>
          <a:srgbClr val="683B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ormAutofit/>
          </a:bodyPr>
          <a:lstStyle>
            <a:lvl1pPr>
              <a:defRPr sz="2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3"/>
          </p:nvPr>
        </p:nvSpPr>
        <p:spPr>
          <a:xfrm>
            <a:off x="4373563" y="1404938"/>
            <a:ext cx="3087687" cy="3738562"/>
          </a:xfrm>
          <a:solidFill>
            <a:schemeClr val="bg2">
              <a:lumMod val="90000"/>
            </a:schemeClr>
          </a:solidFill>
        </p:spPr>
        <p:txBody>
          <a:bodyPr tIns="548640" rtlCol="0">
            <a:noAutofit/>
          </a:bodyPr>
          <a:lstStyle>
            <a:lvl1pPr marL="0" indent="0" algn="ctr">
              <a:buNone/>
              <a:defRPr/>
            </a:lvl1pPr>
          </a:lstStyle>
          <a:p>
            <a:pPr lvl="0"/>
            <a:r>
              <a:rPr lang="en-US" noProof="0"/>
              <a:t>Click icon to add picture</a:t>
            </a:r>
          </a:p>
        </p:txBody>
      </p:sp>
      <p:sp>
        <p:nvSpPr>
          <p:cNvPr id="11" name="Text Placeholder 16"/>
          <p:cNvSpPr>
            <a:spLocks noGrp="1"/>
          </p:cNvSpPr>
          <p:nvPr>
            <p:ph type="body" sz="quarter" idx="14"/>
          </p:nvPr>
        </p:nvSpPr>
        <p:spPr>
          <a:xfrm>
            <a:off x="495300" y="477933"/>
            <a:ext cx="2416810" cy="124906"/>
          </a:xfrm>
        </p:spPr>
        <p:txBody>
          <a:bodyPr>
            <a:spAutoFit/>
          </a:bodyPr>
          <a:lstStyle>
            <a:lvl1pPr marL="0" indent="0">
              <a:buNone/>
              <a:defRPr sz="800" cap="all" spc="110" baseline="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5DB45282-57C0-C890-254A-68BF34565265}"/>
              </a:ext>
            </a:extLst>
          </p:cNvPr>
          <p:cNvSpPr>
            <a:spLocks noGrp="1"/>
          </p:cNvSpPr>
          <p:nvPr>
            <p:ph type="sldNum" sz="quarter" idx="15"/>
          </p:nvPr>
        </p:nvSpPr>
        <p:spPr/>
        <p:txBody>
          <a:bodyPr/>
          <a:lstStyle>
            <a:lvl1pPr>
              <a:defRPr/>
            </a:lvl1pPr>
          </a:lstStyle>
          <a:p>
            <a:pPr>
              <a:defRPr/>
            </a:pPr>
            <a:fld id="{2502ED8B-0081-437A-89BD-484C9B73F487}" type="slidenum">
              <a:rPr lang="en-US"/>
              <a:pPr>
                <a:defRPr/>
              </a:pPr>
              <a:t>‹#›</a:t>
            </a:fld>
            <a:endParaRPr lang="en-US"/>
          </a:p>
        </p:txBody>
      </p:sp>
    </p:spTree>
    <p:extLst>
      <p:ext uri="{BB962C8B-B14F-4D97-AF65-F5344CB8AC3E}">
        <p14:creationId xmlns:p14="http://schemas.microsoft.com/office/powerpoint/2010/main" val="346285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Green">
    <p:bg>
      <p:bgPr>
        <a:solidFill>
          <a:srgbClr val="34484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ormAutofit/>
          </a:bodyPr>
          <a:lstStyle>
            <a:lvl1pPr>
              <a:defRPr sz="2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3"/>
          </p:nvPr>
        </p:nvSpPr>
        <p:spPr>
          <a:xfrm>
            <a:off x="4373563" y="1404938"/>
            <a:ext cx="3087687" cy="3738562"/>
          </a:xfrm>
          <a:solidFill>
            <a:schemeClr val="bg2">
              <a:lumMod val="90000"/>
            </a:schemeClr>
          </a:solidFill>
        </p:spPr>
        <p:txBody>
          <a:bodyPr tIns="548640" rtlCol="0">
            <a:noAutofit/>
          </a:bodyPr>
          <a:lstStyle>
            <a:lvl1pPr marL="0" indent="0" algn="ctr">
              <a:buNone/>
              <a:defRPr/>
            </a:lvl1pPr>
          </a:lstStyle>
          <a:p>
            <a:pPr lvl="0"/>
            <a:r>
              <a:rPr lang="en-US" noProof="0"/>
              <a:t>Click icon to add picture</a:t>
            </a:r>
          </a:p>
        </p:txBody>
      </p:sp>
      <p:sp>
        <p:nvSpPr>
          <p:cNvPr id="11" name="Text Placeholder 16"/>
          <p:cNvSpPr>
            <a:spLocks noGrp="1"/>
          </p:cNvSpPr>
          <p:nvPr>
            <p:ph type="body" sz="quarter" idx="14"/>
          </p:nvPr>
        </p:nvSpPr>
        <p:spPr>
          <a:xfrm>
            <a:off x="495300" y="477933"/>
            <a:ext cx="2416810" cy="124906"/>
          </a:xfrm>
        </p:spPr>
        <p:txBody>
          <a:bodyPr>
            <a:spAutoFit/>
          </a:bodyPr>
          <a:lstStyle>
            <a:lvl1pPr marL="0" indent="0">
              <a:buNone/>
              <a:defRPr sz="800" cap="all" spc="110" baseline="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E7B8F32A-70E4-5567-E213-44DC99A4BB3D}"/>
              </a:ext>
            </a:extLst>
          </p:cNvPr>
          <p:cNvSpPr>
            <a:spLocks noGrp="1"/>
          </p:cNvSpPr>
          <p:nvPr>
            <p:ph type="sldNum" sz="quarter" idx="15"/>
          </p:nvPr>
        </p:nvSpPr>
        <p:spPr/>
        <p:txBody>
          <a:bodyPr/>
          <a:lstStyle>
            <a:lvl1pPr>
              <a:defRPr/>
            </a:lvl1pPr>
          </a:lstStyle>
          <a:p>
            <a:pPr>
              <a:defRPr/>
            </a:pPr>
            <a:fld id="{6E7432BA-40B9-4156-B568-AEC15CDA4F89}" type="slidenum">
              <a:rPr lang="en-US"/>
              <a:pPr>
                <a:defRPr/>
              </a:pPr>
              <a:t>‹#›</a:t>
            </a:fld>
            <a:endParaRPr lang="en-US"/>
          </a:p>
        </p:txBody>
      </p:sp>
    </p:spTree>
    <p:extLst>
      <p:ext uri="{BB962C8B-B14F-4D97-AF65-F5344CB8AC3E}">
        <p14:creationId xmlns:p14="http://schemas.microsoft.com/office/powerpoint/2010/main" val="3596423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Red">
    <p:bg>
      <p:bgPr>
        <a:solidFill>
          <a:srgbClr val="7C262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ormAutofit/>
          </a:bodyPr>
          <a:lstStyle>
            <a:lvl1pPr>
              <a:defRPr sz="2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3"/>
          </p:nvPr>
        </p:nvSpPr>
        <p:spPr>
          <a:xfrm>
            <a:off x="4373563" y="1404938"/>
            <a:ext cx="3087687" cy="3738562"/>
          </a:xfrm>
          <a:solidFill>
            <a:schemeClr val="bg2">
              <a:lumMod val="90000"/>
            </a:schemeClr>
          </a:solidFill>
        </p:spPr>
        <p:txBody>
          <a:bodyPr tIns="548640" rtlCol="0">
            <a:noAutofit/>
          </a:bodyPr>
          <a:lstStyle>
            <a:lvl1pPr marL="0" indent="0" algn="ctr">
              <a:buNone/>
              <a:defRPr/>
            </a:lvl1pPr>
          </a:lstStyle>
          <a:p>
            <a:pPr lvl="0"/>
            <a:r>
              <a:rPr lang="en-US" noProof="0"/>
              <a:t>Click icon to add picture</a:t>
            </a:r>
          </a:p>
        </p:txBody>
      </p:sp>
      <p:sp>
        <p:nvSpPr>
          <p:cNvPr id="11" name="Text Placeholder 16"/>
          <p:cNvSpPr>
            <a:spLocks noGrp="1"/>
          </p:cNvSpPr>
          <p:nvPr>
            <p:ph type="body" sz="quarter" idx="14"/>
          </p:nvPr>
        </p:nvSpPr>
        <p:spPr>
          <a:xfrm>
            <a:off x="495300" y="477933"/>
            <a:ext cx="2416810" cy="124906"/>
          </a:xfrm>
        </p:spPr>
        <p:txBody>
          <a:bodyPr>
            <a:spAutoFit/>
          </a:bodyPr>
          <a:lstStyle>
            <a:lvl1pPr marL="0" indent="0">
              <a:buNone/>
              <a:defRPr sz="800" cap="all" spc="110" baseline="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5D9DB27A-0787-94E1-CFB7-5FCE1E0BC5F2}"/>
              </a:ext>
            </a:extLst>
          </p:cNvPr>
          <p:cNvSpPr>
            <a:spLocks noGrp="1"/>
          </p:cNvSpPr>
          <p:nvPr>
            <p:ph type="sldNum" sz="quarter" idx="15"/>
          </p:nvPr>
        </p:nvSpPr>
        <p:spPr/>
        <p:txBody>
          <a:bodyPr/>
          <a:lstStyle>
            <a:lvl1pPr>
              <a:defRPr/>
            </a:lvl1pPr>
          </a:lstStyle>
          <a:p>
            <a:pPr>
              <a:defRPr/>
            </a:pPr>
            <a:fld id="{71E57E5B-E263-40BE-BAE5-8EFBD1B545FA}" type="slidenum">
              <a:rPr lang="en-US"/>
              <a:pPr>
                <a:defRPr/>
              </a:pPr>
              <a:t>‹#›</a:t>
            </a:fld>
            <a:endParaRPr lang="en-US"/>
          </a:p>
        </p:txBody>
      </p:sp>
    </p:spTree>
    <p:extLst>
      <p:ext uri="{BB962C8B-B14F-4D97-AF65-F5344CB8AC3E}">
        <p14:creationId xmlns:p14="http://schemas.microsoft.com/office/powerpoint/2010/main" val="118847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Gold">
    <p:bg>
      <p:bgPr>
        <a:solidFill>
          <a:srgbClr val="7353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ormAutofit/>
          </a:bodyPr>
          <a:lstStyle>
            <a:lvl1pPr>
              <a:defRPr sz="2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3"/>
          </p:nvPr>
        </p:nvSpPr>
        <p:spPr>
          <a:xfrm>
            <a:off x="4373563" y="1404938"/>
            <a:ext cx="3087687" cy="3738562"/>
          </a:xfrm>
          <a:solidFill>
            <a:schemeClr val="bg2">
              <a:lumMod val="90000"/>
            </a:schemeClr>
          </a:solidFill>
        </p:spPr>
        <p:txBody>
          <a:bodyPr tIns="548640" rtlCol="0">
            <a:noAutofit/>
          </a:bodyPr>
          <a:lstStyle>
            <a:lvl1pPr marL="0" indent="0" algn="ctr">
              <a:buNone/>
              <a:defRPr/>
            </a:lvl1pPr>
          </a:lstStyle>
          <a:p>
            <a:pPr lvl="0"/>
            <a:r>
              <a:rPr lang="en-US" noProof="0"/>
              <a:t>Click icon to add picture</a:t>
            </a:r>
          </a:p>
        </p:txBody>
      </p:sp>
      <p:sp>
        <p:nvSpPr>
          <p:cNvPr id="11" name="Text Placeholder 16"/>
          <p:cNvSpPr>
            <a:spLocks noGrp="1"/>
          </p:cNvSpPr>
          <p:nvPr>
            <p:ph type="body" sz="quarter" idx="14"/>
          </p:nvPr>
        </p:nvSpPr>
        <p:spPr>
          <a:xfrm>
            <a:off x="495300" y="477933"/>
            <a:ext cx="2416810" cy="124906"/>
          </a:xfrm>
        </p:spPr>
        <p:txBody>
          <a:bodyPr>
            <a:spAutoFit/>
          </a:bodyPr>
          <a:lstStyle>
            <a:lvl1pPr marL="0" indent="0">
              <a:buNone/>
              <a:defRPr sz="800" cap="all" spc="110" baseline="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087FC8A3-5AF8-665D-AE9B-443B3E0509F5}"/>
              </a:ext>
            </a:extLst>
          </p:cNvPr>
          <p:cNvSpPr>
            <a:spLocks noGrp="1"/>
          </p:cNvSpPr>
          <p:nvPr>
            <p:ph type="sldNum" sz="quarter" idx="15"/>
          </p:nvPr>
        </p:nvSpPr>
        <p:spPr/>
        <p:txBody>
          <a:bodyPr/>
          <a:lstStyle>
            <a:lvl1pPr>
              <a:defRPr/>
            </a:lvl1pPr>
          </a:lstStyle>
          <a:p>
            <a:pPr>
              <a:defRPr/>
            </a:pPr>
            <a:fld id="{2D418D38-39B8-47F0-B68E-A883FD4C9FD0}" type="slidenum">
              <a:rPr lang="en-US"/>
              <a:pPr>
                <a:defRPr/>
              </a:pPr>
              <a:t>‹#›</a:t>
            </a:fld>
            <a:endParaRPr lang="en-US"/>
          </a:p>
        </p:txBody>
      </p:sp>
    </p:spTree>
    <p:extLst>
      <p:ext uri="{BB962C8B-B14F-4D97-AF65-F5344CB8AC3E}">
        <p14:creationId xmlns:p14="http://schemas.microsoft.com/office/powerpoint/2010/main" val="2478211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588AE1C-DC7E-0738-A295-4A905E89AF8B}"/>
              </a:ext>
            </a:extLst>
          </p:cNvPr>
          <p:cNvCxnSpPr>
            <a:cxnSpLocks/>
          </p:cNvCxnSpPr>
          <p:nvPr userDrawn="1"/>
        </p:nvCxnSpPr>
        <p:spPr>
          <a:xfrm>
            <a:off x="4456113" y="2955925"/>
            <a:ext cx="31432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3"/>
          </p:nvPr>
        </p:nvSpPr>
        <p:spPr>
          <a:xfrm>
            <a:off x="0" y="0"/>
            <a:ext cx="9144000" cy="2497015"/>
          </a:xfrm>
          <a:solidFill>
            <a:schemeClr val="bg2">
              <a:lumMod val="90000"/>
            </a:schemeClr>
          </a:solidFill>
        </p:spPr>
        <p:txBody>
          <a:bodyPr lIns="274320" tIns="182880" rtlCol="0">
            <a:noAutofit/>
          </a:bodyPr>
          <a:lstStyle>
            <a:lvl1pPr marL="0" indent="0">
              <a:buNone/>
              <a:defRPr/>
            </a:lvl1pPr>
          </a:lstStyle>
          <a:p>
            <a:pPr lvl="0"/>
            <a:r>
              <a:rPr lang="en-US" noProof="0"/>
              <a:t>Click icon to add picture</a:t>
            </a:r>
          </a:p>
        </p:txBody>
      </p:sp>
      <p:sp>
        <p:nvSpPr>
          <p:cNvPr id="21" name="Text Placeholder 20"/>
          <p:cNvSpPr>
            <a:spLocks noGrp="1"/>
          </p:cNvSpPr>
          <p:nvPr>
            <p:ph type="body" sz="quarter" idx="14"/>
          </p:nvPr>
        </p:nvSpPr>
        <p:spPr>
          <a:xfrm>
            <a:off x="447675" y="427237"/>
            <a:ext cx="8247086" cy="4286250"/>
          </a:xfrm>
          <a:solidFill>
            <a:schemeClr val="bg2"/>
          </a:solidFill>
        </p:spPr>
        <p:txBody>
          <a:bodyPr lIns="1097280" tIns="1005840" rIns="1097280" bIns="457200"/>
          <a:lstStyle>
            <a:lvl1pPr marL="0" indent="0" algn="ctr">
              <a:buNone/>
              <a:defRPr sz="2400">
                <a:solidFill>
                  <a:schemeClr val="tx2"/>
                </a:solidFill>
                <a:latin typeface="+mj-lt"/>
              </a:defRPr>
            </a:lvl1pPr>
          </a:lstStyle>
          <a:p>
            <a:pPr lvl="0"/>
            <a:r>
              <a:rPr lang="en-US"/>
              <a:t>Click to edit Master text styles</a:t>
            </a:r>
          </a:p>
        </p:txBody>
      </p:sp>
      <p:sp>
        <p:nvSpPr>
          <p:cNvPr id="3" name="Content Placeholder 2"/>
          <p:cNvSpPr>
            <a:spLocks noGrp="1"/>
          </p:cNvSpPr>
          <p:nvPr>
            <p:ph idx="1"/>
          </p:nvPr>
        </p:nvSpPr>
        <p:spPr>
          <a:xfrm>
            <a:off x="731520" y="3305267"/>
            <a:ext cx="7918450" cy="633687"/>
          </a:xfrm>
        </p:spPr>
        <p:txBody>
          <a:bodyPr/>
          <a:lstStyle>
            <a:lvl1pPr marL="0" indent="0" algn="ctr">
              <a:buNone/>
              <a:defRPr sz="900" cap="all" baseline="0">
                <a:solidFill>
                  <a:schemeClr val="tx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CD686AE3-A9F7-028A-DE89-22A2C1805707}"/>
              </a:ext>
            </a:extLst>
          </p:cNvPr>
          <p:cNvSpPr>
            <a:spLocks noGrp="1"/>
          </p:cNvSpPr>
          <p:nvPr>
            <p:ph type="sldNum" sz="quarter" idx="15"/>
          </p:nvPr>
        </p:nvSpPr>
        <p:spPr/>
        <p:txBody>
          <a:bodyPr/>
          <a:lstStyle>
            <a:lvl1pPr>
              <a:defRPr/>
            </a:lvl1pPr>
          </a:lstStyle>
          <a:p>
            <a:pPr>
              <a:defRPr/>
            </a:pPr>
            <a:fld id="{87189612-6E14-4D89-ADA5-A1AC5CF3E4C0}" type="slidenum">
              <a:rPr lang="en-US"/>
              <a:pPr>
                <a:defRPr/>
              </a:pPr>
              <a:t>‹#›</a:t>
            </a:fld>
            <a:endParaRPr lang="en-US"/>
          </a:p>
        </p:txBody>
      </p:sp>
    </p:spTree>
    <p:extLst>
      <p:ext uri="{BB962C8B-B14F-4D97-AF65-F5344CB8AC3E}">
        <p14:creationId xmlns:p14="http://schemas.microsoft.com/office/powerpoint/2010/main" val="1564624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D94CC61-1300-F615-D3C6-8C905AC4D65D}"/>
              </a:ext>
            </a:extLst>
          </p:cNvPr>
          <p:cNvSpPr>
            <a:spLocks noGrp="1"/>
          </p:cNvSpPr>
          <p:nvPr>
            <p:ph type="sldNum" sz="quarter" idx="10"/>
          </p:nvPr>
        </p:nvSpPr>
        <p:spPr/>
        <p:txBody>
          <a:bodyPr/>
          <a:lstStyle>
            <a:lvl1pPr>
              <a:defRPr/>
            </a:lvl1pPr>
          </a:lstStyle>
          <a:p>
            <a:pPr>
              <a:defRPr/>
            </a:pPr>
            <a:fld id="{FEFEDC42-1C17-4B69-B0C6-6FCAE0F1D5B5}" type="slidenum">
              <a:rPr lang="en-US"/>
              <a:pPr>
                <a:defRPr/>
              </a:pPr>
              <a:t>‹#›</a:t>
            </a:fld>
            <a:endParaRPr lang="en-US"/>
          </a:p>
        </p:txBody>
      </p:sp>
    </p:spTree>
    <p:extLst>
      <p:ext uri="{BB962C8B-B14F-4D97-AF65-F5344CB8AC3E}">
        <p14:creationId xmlns:p14="http://schemas.microsoft.com/office/powerpoint/2010/main" val="3180843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789" y="1817688"/>
            <a:ext cx="3607288"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4439255" y="1817688"/>
            <a:ext cx="3607288"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C4FE074-91AE-8AEC-36B0-E0643EED26F1}"/>
              </a:ext>
            </a:extLst>
          </p:cNvPr>
          <p:cNvSpPr>
            <a:spLocks noGrp="1"/>
          </p:cNvSpPr>
          <p:nvPr>
            <p:ph type="sldNum" sz="quarter" idx="14"/>
          </p:nvPr>
        </p:nvSpPr>
        <p:spPr/>
        <p:txBody>
          <a:bodyPr/>
          <a:lstStyle>
            <a:lvl1pPr>
              <a:defRPr/>
            </a:lvl1pPr>
          </a:lstStyle>
          <a:p>
            <a:pPr>
              <a:defRPr/>
            </a:pPr>
            <a:fld id="{270C26E9-B115-41C5-B7B9-33F34F06A452}" type="slidenum">
              <a:rPr lang="en-US"/>
              <a:pPr>
                <a:defRPr/>
              </a:pPr>
              <a:t>‹#›</a:t>
            </a:fld>
            <a:endParaRPr lang="en-US"/>
          </a:p>
        </p:txBody>
      </p:sp>
    </p:spTree>
    <p:extLst>
      <p:ext uri="{BB962C8B-B14F-4D97-AF65-F5344CB8AC3E}">
        <p14:creationId xmlns:p14="http://schemas.microsoft.com/office/powerpoint/2010/main" val="4047959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789" y="1817688"/>
            <a:ext cx="2359554"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3274357" y="1817688"/>
            <a:ext cx="2359554"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6052925" y="1817688"/>
            <a:ext cx="2359554"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F37A72D-94D1-08B3-759D-3A2976B86042}"/>
              </a:ext>
            </a:extLst>
          </p:cNvPr>
          <p:cNvSpPr>
            <a:spLocks noGrp="1"/>
          </p:cNvSpPr>
          <p:nvPr>
            <p:ph type="sldNum" sz="quarter" idx="15"/>
          </p:nvPr>
        </p:nvSpPr>
        <p:spPr/>
        <p:txBody>
          <a:bodyPr/>
          <a:lstStyle>
            <a:lvl1pPr>
              <a:defRPr/>
            </a:lvl1pPr>
          </a:lstStyle>
          <a:p>
            <a:pPr>
              <a:defRPr/>
            </a:pPr>
            <a:fld id="{E5572F6F-3ADC-41DA-B8B8-AC1C26617A0F}" type="slidenum">
              <a:rPr lang="en-US"/>
              <a:pPr>
                <a:defRPr/>
              </a:pPr>
              <a:t>‹#›</a:t>
            </a:fld>
            <a:endParaRPr lang="en-US"/>
          </a:p>
        </p:txBody>
      </p:sp>
    </p:spTree>
    <p:extLst>
      <p:ext uri="{BB962C8B-B14F-4D97-AF65-F5344CB8AC3E}">
        <p14:creationId xmlns:p14="http://schemas.microsoft.com/office/powerpoint/2010/main" val="1074926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790"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idx="13"/>
          </p:nvPr>
        </p:nvSpPr>
        <p:spPr>
          <a:xfrm>
            <a:off x="2546576"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p:cNvSpPr>
            <a:spLocks noGrp="1"/>
          </p:cNvSpPr>
          <p:nvPr>
            <p:ph idx="14"/>
          </p:nvPr>
        </p:nvSpPr>
        <p:spPr>
          <a:xfrm>
            <a:off x="4597362"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idx="15"/>
          </p:nvPr>
        </p:nvSpPr>
        <p:spPr>
          <a:xfrm>
            <a:off x="6648147"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a:extLst>
              <a:ext uri="{FF2B5EF4-FFF2-40B4-BE49-F238E27FC236}">
                <a16:creationId xmlns:a16="http://schemas.microsoft.com/office/drawing/2014/main" id="{6CDF8BE9-A7BC-54E2-D7B2-0CB5FD782DE3}"/>
              </a:ext>
            </a:extLst>
          </p:cNvPr>
          <p:cNvSpPr>
            <a:spLocks noGrp="1"/>
          </p:cNvSpPr>
          <p:nvPr>
            <p:ph type="sldNum" sz="quarter" idx="16"/>
          </p:nvPr>
        </p:nvSpPr>
        <p:spPr/>
        <p:txBody>
          <a:bodyPr/>
          <a:lstStyle>
            <a:lvl1pPr>
              <a:defRPr/>
            </a:lvl1pPr>
          </a:lstStyle>
          <a:p>
            <a:pPr>
              <a:defRPr/>
            </a:pPr>
            <a:fld id="{8BBCAD98-1012-4637-8F4A-653FD5E7D081}" type="slidenum">
              <a:rPr lang="en-US"/>
              <a:pPr>
                <a:defRPr/>
              </a:pPr>
              <a:t>‹#›</a:t>
            </a:fld>
            <a:endParaRPr lang="en-US"/>
          </a:p>
        </p:txBody>
      </p:sp>
    </p:spTree>
    <p:extLst>
      <p:ext uri="{BB962C8B-B14F-4D97-AF65-F5344CB8AC3E}">
        <p14:creationId xmlns:p14="http://schemas.microsoft.com/office/powerpoint/2010/main" val="2152297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790"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2"/>
          <p:cNvSpPr>
            <a:spLocks noGrp="1"/>
          </p:cNvSpPr>
          <p:nvPr>
            <p:ph idx="13"/>
          </p:nvPr>
        </p:nvSpPr>
        <p:spPr>
          <a:xfrm>
            <a:off x="2113243"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2"/>
          <p:cNvSpPr>
            <a:spLocks noGrp="1"/>
          </p:cNvSpPr>
          <p:nvPr>
            <p:ph idx="14"/>
          </p:nvPr>
        </p:nvSpPr>
        <p:spPr>
          <a:xfrm>
            <a:off x="3730696"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2"/>
          <p:cNvSpPr>
            <a:spLocks noGrp="1"/>
          </p:cNvSpPr>
          <p:nvPr>
            <p:ph idx="15"/>
          </p:nvPr>
        </p:nvSpPr>
        <p:spPr>
          <a:xfrm>
            <a:off x="5348149"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2"/>
          <p:cNvSpPr>
            <a:spLocks noGrp="1"/>
          </p:cNvSpPr>
          <p:nvPr>
            <p:ph idx="16"/>
          </p:nvPr>
        </p:nvSpPr>
        <p:spPr>
          <a:xfrm>
            <a:off x="6965600"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a:extLst>
              <a:ext uri="{FF2B5EF4-FFF2-40B4-BE49-F238E27FC236}">
                <a16:creationId xmlns:a16="http://schemas.microsoft.com/office/drawing/2014/main" id="{2E04F6C0-C58B-A20F-62AF-AB7DEF23EF15}"/>
              </a:ext>
            </a:extLst>
          </p:cNvPr>
          <p:cNvSpPr>
            <a:spLocks noGrp="1"/>
          </p:cNvSpPr>
          <p:nvPr>
            <p:ph type="sldNum" sz="quarter" idx="17"/>
          </p:nvPr>
        </p:nvSpPr>
        <p:spPr/>
        <p:txBody>
          <a:bodyPr/>
          <a:lstStyle>
            <a:lvl1pPr>
              <a:defRPr/>
            </a:lvl1pPr>
          </a:lstStyle>
          <a:p>
            <a:pPr>
              <a:defRPr/>
            </a:pPr>
            <a:fld id="{6C0CADF1-428E-4E65-AB2A-2B62A752D6FC}" type="slidenum">
              <a:rPr lang="en-US"/>
              <a:pPr>
                <a:defRPr/>
              </a:pPr>
              <a:t>‹#›</a:t>
            </a:fld>
            <a:endParaRPr lang="en-US"/>
          </a:p>
        </p:txBody>
      </p:sp>
    </p:spTree>
    <p:extLst>
      <p:ext uri="{BB962C8B-B14F-4D97-AF65-F5344CB8AC3E}">
        <p14:creationId xmlns:p14="http://schemas.microsoft.com/office/powerpoint/2010/main" val="96729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Gray">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DC6D37A3-72D6-0282-A1FB-A258159AA114}"/>
              </a:ext>
            </a:extLst>
          </p:cNvPr>
          <p:cNvSpPr>
            <a:spLocks noEditPoints="1"/>
          </p:cNvSpPr>
          <p:nvPr userDrawn="1"/>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Picture Placeholder 14"/>
          <p:cNvSpPr>
            <a:spLocks noGrp="1"/>
          </p:cNvSpPr>
          <p:nvPr>
            <p:ph type="pic" sz="quarter" idx="11"/>
          </p:nvPr>
        </p:nvSpPr>
        <p:spPr>
          <a:xfrm>
            <a:off x="0" y="0"/>
            <a:ext cx="9144000" cy="4710113"/>
          </a:xfrm>
          <a:solidFill>
            <a:schemeClr val="bg2">
              <a:lumMod val="90000"/>
            </a:schemeClr>
          </a:solidFill>
        </p:spPr>
        <p:txBody>
          <a:bodyPr rtlCol="0">
            <a:noAutofit/>
          </a:bodyPr>
          <a:lstStyle/>
          <a:p>
            <a:pPr lvl="0"/>
            <a:r>
              <a:rPr lang="en-US" noProof="0"/>
              <a:t>Click icon to add picture</a:t>
            </a:r>
          </a:p>
        </p:txBody>
      </p:sp>
      <p:sp>
        <p:nvSpPr>
          <p:cNvPr id="13" name="Text Placeholder 12"/>
          <p:cNvSpPr>
            <a:spLocks noGrp="1"/>
          </p:cNvSpPr>
          <p:nvPr>
            <p:ph type="body" sz="quarter" idx="10"/>
          </p:nvPr>
        </p:nvSpPr>
        <p:spPr>
          <a:xfrm>
            <a:off x="1" y="1172308"/>
            <a:ext cx="5802922" cy="3971191"/>
          </a:xfrm>
          <a:solidFill>
            <a:schemeClr val="bg2"/>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16"/>
          <p:cNvSpPr>
            <a:spLocks noGrp="1"/>
          </p:cNvSpPr>
          <p:nvPr>
            <p:ph type="body" sz="quarter" idx="12"/>
          </p:nvPr>
        </p:nvSpPr>
        <p:spPr>
          <a:xfrm>
            <a:off x="5996940" y="4886689"/>
            <a:ext cx="2416810" cy="117148"/>
          </a:xfrm>
        </p:spPr>
        <p:txBody>
          <a:bodyPr>
            <a:spAutoFit/>
          </a:bodyPr>
          <a:lstStyle>
            <a:lvl1pPr marL="0" indent="0">
              <a:buNone/>
              <a:defRPr sz="750" cap="all" spc="11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46883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95450"/>
            <a:ext cx="720186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C101560-79BE-2E50-457C-0B5143703AAB}"/>
              </a:ext>
            </a:extLst>
          </p:cNvPr>
          <p:cNvSpPr>
            <a:spLocks noGrp="1"/>
          </p:cNvSpPr>
          <p:nvPr>
            <p:ph type="sldNum" sz="quarter" idx="10"/>
          </p:nvPr>
        </p:nvSpPr>
        <p:spPr/>
        <p:txBody>
          <a:bodyPr/>
          <a:lstStyle>
            <a:lvl1pPr>
              <a:defRPr/>
            </a:lvl1pPr>
          </a:lstStyle>
          <a:p>
            <a:pPr>
              <a:defRPr/>
            </a:pPr>
            <a:fld id="{1435699F-73BA-4288-90F0-625664EBA72F}" type="slidenum">
              <a:rPr lang="en-US"/>
              <a:pPr>
                <a:defRPr/>
              </a:pPr>
              <a:t>‹#›</a:t>
            </a:fld>
            <a:endParaRPr lang="en-US"/>
          </a:p>
        </p:txBody>
      </p:sp>
    </p:spTree>
    <p:extLst>
      <p:ext uri="{BB962C8B-B14F-4D97-AF65-F5344CB8AC3E}">
        <p14:creationId xmlns:p14="http://schemas.microsoft.com/office/powerpoint/2010/main" val="3447488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95450"/>
            <a:ext cx="3611880"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4428564" y="1695450"/>
            <a:ext cx="3611880"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EBB7765-66A3-96B9-9CCC-513B300E50A8}"/>
              </a:ext>
            </a:extLst>
          </p:cNvPr>
          <p:cNvSpPr>
            <a:spLocks noGrp="1"/>
          </p:cNvSpPr>
          <p:nvPr>
            <p:ph type="sldNum" sz="quarter" idx="14"/>
          </p:nvPr>
        </p:nvSpPr>
        <p:spPr/>
        <p:txBody>
          <a:bodyPr/>
          <a:lstStyle>
            <a:lvl1pPr>
              <a:defRPr/>
            </a:lvl1pPr>
          </a:lstStyle>
          <a:p>
            <a:pPr>
              <a:defRPr/>
            </a:pPr>
            <a:fld id="{5119700B-EA5A-430C-BDBA-0A1D23958D68}" type="slidenum">
              <a:rPr lang="en-US"/>
              <a:pPr>
                <a:defRPr/>
              </a:pPr>
              <a:t>‹#›</a:t>
            </a:fld>
            <a:endParaRPr lang="en-US"/>
          </a:p>
        </p:txBody>
      </p:sp>
    </p:spTree>
    <p:extLst>
      <p:ext uri="{BB962C8B-B14F-4D97-AF65-F5344CB8AC3E}">
        <p14:creationId xmlns:p14="http://schemas.microsoft.com/office/powerpoint/2010/main" val="3196737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hree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3274314"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6053327"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DE813001-DA4D-2C07-F12C-88E56DED1BC1}"/>
              </a:ext>
            </a:extLst>
          </p:cNvPr>
          <p:cNvSpPr>
            <a:spLocks noGrp="1"/>
          </p:cNvSpPr>
          <p:nvPr>
            <p:ph type="sldNum" sz="quarter" idx="15"/>
          </p:nvPr>
        </p:nvSpPr>
        <p:spPr/>
        <p:txBody>
          <a:bodyPr/>
          <a:lstStyle>
            <a:lvl1pPr>
              <a:defRPr/>
            </a:lvl1pPr>
          </a:lstStyle>
          <a:p>
            <a:pPr>
              <a:defRPr/>
            </a:pPr>
            <a:fld id="{C8D0D0A5-1D84-4E13-AF5C-44F2F5474E31}" type="slidenum">
              <a:rPr lang="en-US"/>
              <a:pPr>
                <a:defRPr/>
              </a:pPr>
              <a:t>‹#›</a:t>
            </a:fld>
            <a:endParaRPr lang="en-US"/>
          </a:p>
        </p:txBody>
      </p:sp>
    </p:spTree>
    <p:extLst>
      <p:ext uri="{BB962C8B-B14F-4D97-AF65-F5344CB8AC3E}">
        <p14:creationId xmlns:p14="http://schemas.microsoft.com/office/powerpoint/2010/main" val="2595256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Four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2546096"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4596892"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6647687"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96FA960-E143-FC5D-033E-9D9A2C4AEBFF}"/>
              </a:ext>
            </a:extLst>
          </p:cNvPr>
          <p:cNvSpPr>
            <a:spLocks noGrp="1"/>
          </p:cNvSpPr>
          <p:nvPr>
            <p:ph type="sldNum" sz="quarter" idx="16"/>
          </p:nvPr>
        </p:nvSpPr>
        <p:spPr/>
        <p:txBody>
          <a:bodyPr/>
          <a:lstStyle>
            <a:lvl1pPr>
              <a:defRPr/>
            </a:lvl1pPr>
          </a:lstStyle>
          <a:p>
            <a:pPr>
              <a:defRPr/>
            </a:pPr>
            <a:fld id="{7BC7B633-9F73-4CA6-83C6-DE1806379F82}" type="slidenum">
              <a:rPr lang="en-US"/>
              <a:pPr>
                <a:defRPr/>
              </a:pPr>
              <a:t>‹#›</a:t>
            </a:fld>
            <a:endParaRPr lang="en-US"/>
          </a:p>
        </p:txBody>
      </p:sp>
    </p:spTree>
    <p:extLst>
      <p:ext uri="{BB962C8B-B14F-4D97-AF65-F5344CB8AC3E}">
        <p14:creationId xmlns:p14="http://schemas.microsoft.com/office/powerpoint/2010/main" val="4000383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Department descri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EFBC14-1913-65E9-A191-9575C6A69545}"/>
              </a:ext>
            </a:extLst>
          </p:cNvPr>
          <p:cNvSpPr/>
          <p:nvPr userDrawn="1"/>
        </p:nvSpPr>
        <p:spPr>
          <a:xfrm>
            <a:off x="0" y="0"/>
            <a:ext cx="4325938" cy="46847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97205" y="328422"/>
            <a:ext cx="3607288" cy="913396"/>
          </a:xfrm>
        </p:spPr>
        <p:txBody>
          <a:bodyPr/>
          <a:lstStyle/>
          <a:p>
            <a:r>
              <a:rPr lang="en-US"/>
              <a:t>Click to edit Master title style</a:t>
            </a:r>
          </a:p>
        </p:txBody>
      </p:sp>
      <p:sp>
        <p:nvSpPr>
          <p:cNvPr id="3" name="Content Placeholder 2"/>
          <p:cNvSpPr>
            <a:spLocks noGrp="1"/>
          </p:cNvSpPr>
          <p:nvPr>
            <p:ph idx="1"/>
          </p:nvPr>
        </p:nvSpPr>
        <p:spPr>
          <a:xfrm>
            <a:off x="495789" y="1695450"/>
            <a:ext cx="3607288" cy="2913827"/>
          </a:xfrm>
        </p:spPr>
        <p:txBody>
          <a:bodyPr/>
          <a:lstStyle>
            <a:lvl1pPr marL="0" indent="0">
              <a:lnSpc>
                <a:spcPct val="120000"/>
              </a:lnSpc>
              <a:buNone/>
              <a:defRPr sz="1600">
                <a:solidFill>
                  <a:schemeClr val="tx2"/>
                </a:solidFill>
                <a:latin typeface="+mj-lt"/>
              </a:defRPr>
            </a:lvl1pPr>
            <a:lvl2pPr marL="234950" indent="-234950">
              <a:buFont typeface="Arial" panose="020B0604020202020204" pitchFamily="34" charset="0"/>
              <a:buChar char="•"/>
              <a:defRPr sz="1400"/>
            </a:lvl2pPr>
            <a:lvl3pPr marL="457200" indent="-222250">
              <a:buFont typeface="Arial" panose="020B0604020202020204" pitchFamily="34" charset="0"/>
              <a:buChar char="–"/>
              <a:defRPr sz="1200"/>
            </a:lvl3pPr>
            <a:lvl4pPr marL="692150" indent="-234950">
              <a:buNone/>
              <a:defRPr sz="1100"/>
            </a:lvl4pPr>
            <a:lvl5pPr marL="914400" indent="-22225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4689232" y="785446"/>
            <a:ext cx="3607288" cy="3823831"/>
          </a:xfrm>
        </p:spPr>
        <p:txBody>
          <a:bodyPr/>
          <a:lstStyle>
            <a:lvl1pPr marL="0" indent="0">
              <a:lnSpc>
                <a:spcPct val="120000"/>
              </a:lnSpc>
              <a:spcAft>
                <a:spcPts val="1800"/>
              </a:spcAft>
              <a:buNone/>
              <a:defRPr sz="1050"/>
            </a:lvl1pPr>
            <a:lvl2pPr marL="117475" indent="-117475">
              <a:lnSpc>
                <a:spcPct val="100000"/>
              </a:lnSpc>
              <a:spcBef>
                <a:spcPts val="1500"/>
              </a:spcBef>
              <a:buFont typeface="Arial" panose="020B0604020202020204" pitchFamily="34" charset="0"/>
              <a:buChar char="•"/>
              <a:defRPr sz="1050"/>
            </a:lvl2pPr>
            <a:lvl3pPr>
              <a:defRPr sz="900"/>
            </a:lvl3pPr>
            <a:lvl4pPr>
              <a:defRPr sz="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B9145DBB-72AD-1620-1BCD-2F42DF55E9B0}"/>
              </a:ext>
            </a:extLst>
          </p:cNvPr>
          <p:cNvSpPr>
            <a:spLocks noGrp="1"/>
          </p:cNvSpPr>
          <p:nvPr>
            <p:ph type="sldNum" sz="quarter" idx="14"/>
          </p:nvPr>
        </p:nvSpPr>
        <p:spPr/>
        <p:txBody>
          <a:bodyPr/>
          <a:lstStyle>
            <a:lvl1pPr>
              <a:defRPr/>
            </a:lvl1pPr>
          </a:lstStyle>
          <a:p>
            <a:pPr>
              <a:defRPr/>
            </a:pPr>
            <a:fld id="{F6868514-CA5A-439F-85F0-6527A2D0C751}" type="slidenum">
              <a:rPr lang="en-US"/>
              <a:pPr>
                <a:defRPr/>
              </a:pPr>
              <a:t>‹#›</a:t>
            </a:fld>
            <a:endParaRPr lang="en-US"/>
          </a:p>
        </p:txBody>
      </p:sp>
    </p:spTree>
    <p:extLst>
      <p:ext uri="{BB962C8B-B14F-4D97-AF65-F5344CB8AC3E}">
        <p14:creationId xmlns:p14="http://schemas.microsoft.com/office/powerpoint/2010/main" val="311459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Department description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1D66A6-E9F1-277E-796F-B4F20D928AEE}"/>
              </a:ext>
            </a:extLst>
          </p:cNvPr>
          <p:cNvSpPr/>
          <p:nvPr userDrawn="1"/>
        </p:nvSpPr>
        <p:spPr>
          <a:xfrm>
            <a:off x="0" y="0"/>
            <a:ext cx="4325938" cy="46847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97205" y="328422"/>
            <a:ext cx="3607288" cy="913396"/>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95789" y="1695450"/>
            <a:ext cx="3607288" cy="2913827"/>
          </a:xfrm>
        </p:spPr>
        <p:txBody>
          <a:bodyPr/>
          <a:lstStyle>
            <a:lvl1pPr marL="0" indent="0">
              <a:lnSpc>
                <a:spcPct val="120000"/>
              </a:lnSpc>
              <a:buNone/>
              <a:defRPr sz="1600">
                <a:solidFill>
                  <a:schemeClr val="bg1"/>
                </a:solidFill>
                <a:latin typeface="+mj-lt"/>
              </a:defRPr>
            </a:lvl1pPr>
            <a:lvl2pPr marL="234950" indent="-234950">
              <a:buFont typeface="Arial" panose="020B0604020202020204" pitchFamily="34" charset="0"/>
              <a:buChar char="•"/>
              <a:defRPr sz="1400">
                <a:solidFill>
                  <a:schemeClr val="bg1"/>
                </a:solidFill>
              </a:defRPr>
            </a:lvl2pPr>
            <a:lvl3pPr marL="457200" indent="-222250">
              <a:buFont typeface="Arial" panose="020B0604020202020204" pitchFamily="34" charset="0"/>
              <a:buChar char="–"/>
              <a:defRPr sz="1200">
                <a:solidFill>
                  <a:schemeClr val="bg1"/>
                </a:solidFill>
              </a:defRPr>
            </a:lvl3pPr>
            <a:lvl4pPr marL="692150" indent="-234950">
              <a:buNone/>
              <a:defRPr sz="1100">
                <a:solidFill>
                  <a:schemeClr val="bg1"/>
                </a:solidFill>
              </a:defRPr>
            </a:lvl4pPr>
            <a:lvl5pPr marL="914400" indent="-222250">
              <a:buNone/>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4689232" y="785446"/>
            <a:ext cx="3607288" cy="3823831"/>
          </a:xfrm>
        </p:spPr>
        <p:txBody>
          <a:bodyPr/>
          <a:lstStyle>
            <a:lvl1pPr marL="0" indent="0">
              <a:lnSpc>
                <a:spcPct val="120000"/>
              </a:lnSpc>
              <a:spcAft>
                <a:spcPts val="1800"/>
              </a:spcAft>
              <a:buNone/>
              <a:defRPr sz="1050"/>
            </a:lvl1pPr>
            <a:lvl2pPr marL="117475" indent="-117475">
              <a:lnSpc>
                <a:spcPct val="100000"/>
              </a:lnSpc>
              <a:spcBef>
                <a:spcPts val="1500"/>
              </a:spcBef>
              <a:buFont typeface="Arial" panose="020B0604020202020204" pitchFamily="34" charset="0"/>
              <a:buChar char="•"/>
              <a:defRPr sz="1050"/>
            </a:lvl2pPr>
            <a:lvl3pPr>
              <a:defRPr sz="900"/>
            </a:lvl3pPr>
            <a:lvl4pPr>
              <a:defRPr sz="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A7E94793-21C8-E454-8158-AE545020A4FF}"/>
              </a:ext>
            </a:extLst>
          </p:cNvPr>
          <p:cNvSpPr>
            <a:spLocks noGrp="1"/>
          </p:cNvSpPr>
          <p:nvPr>
            <p:ph type="sldNum" sz="quarter" idx="14"/>
          </p:nvPr>
        </p:nvSpPr>
        <p:spPr/>
        <p:txBody>
          <a:bodyPr/>
          <a:lstStyle>
            <a:lvl1pPr>
              <a:defRPr/>
            </a:lvl1pPr>
          </a:lstStyle>
          <a:p>
            <a:pPr>
              <a:defRPr/>
            </a:pPr>
            <a:fld id="{F6D317A7-2A9D-475E-A714-39554053AE89}" type="slidenum">
              <a:rPr lang="en-US"/>
              <a:pPr>
                <a:defRPr/>
              </a:pPr>
              <a:t>‹#›</a:t>
            </a:fld>
            <a:endParaRPr lang="en-US"/>
          </a:p>
        </p:txBody>
      </p:sp>
    </p:spTree>
    <p:extLst>
      <p:ext uri="{BB962C8B-B14F-4D97-AF65-F5344CB8AC3E}">
        <p14:creationId xmlns:p14="http://schemas.microsoft.com/office/powerpoint/2010/main" val="3715070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D3BA14B9-B6C4-9017-694F-23BE8BDFE9AB}"/>
              </a:ext>
            </a:extLst>
          </p:cNvPr>
          <p:cNvSpPr>
            <a:spLocks noEditPoints="1"/>
          </p:cNvSpPr>
          <p:nvPr userDrawn="1"/>
        </p:nvSpPr>
        <p:spPr bwMode="auto">
          <a:xfrm>
            <a:off x="544513" y="4795838"/>
            <a:ext cx="1252537" cy="233362"/>
          </a:xfrm>
          <a:custGeom>
            <a:avLst/>
            <a:gdLst>
              <a:gd name="T0" fmla="*/ 195629 w 1440"/>
              <a:gd name="T1" fmla="*/ 96593 h 267"/>
              <a:gd name="T2" fmla="*/ 275619 w 1440"/>
              <a:gd name="T3" fmla="*/ 6147 h 267"/>
              <a:gd name="T4" fmla="*/ 412994 w 1440"/>
              <a:gd name="T5" fmla="*/ 16684 h 267"/>
              <a:gd name="T6" fmla="*/ 721653 w 1440"/>
              <a:gd name="T7" fmla="*/ 6147 h 267"/>
              <a:gd name="T8" fmla="*/ 113030 w 1440"/>
              <a:gd name="T9" fmla="*/ 184404 h 267"/>
              <a:gd name="T10" fmla="*/ 379955 w 1440"/>
              <a:gd name="T11" fmla="*/ 183526 h 267"/>
              <a:gd name="T12" fmla="*/ 428644 w 1440"/>
              <a:gd name="T13" fmla="*/ 173867 h 267"/>
              <a:gd name="T14" fmla="*/ 752953 w 1440"/>
              <a:gd name="T15" fmla="*/ 150158 h 267"/>
              <a:gd name="T16" fmla="*/ 640793 w 1440"/>
              <a:gd name="T17" fmla="*/ 229188 h 267"/>
              <a:gd name="T18" fmla="*/ 832944 w 1440"/>
              <a:gd name="T19" fmla="*/ 151036 h 267"/>
              <a:gd name="T20" fmla="*/ 787732 w 1440"/>
              <a:gd name="T21" fmla="*/ 223041 h 267"/>
              <a:gd name="T22" fmla="*/ 268663 w 1440"/>
              <a:gd name="T23" fmla="*/ 228310 h 267"/>
              <a:gd name="T24" fmla="*/ 915543 w 1440"/>
              <a:gd name="T25" fmla="*/ 27222 h 267"/>
              <a:gd name="T26" fmla="*/ 934671 w 1440"/>
              <a:gd name="T27" fmla="*/ 38637 h 267"/>
              <a:gd name="T28" fmla="*/ 948582 w 1440"/>
              <a:gd name="T29" fmla="*/ 19319 h 267"/>
              <a:gd name="T30" fmla="*/ 962493 w 1440"/>
              <a:gd name="T31" fmla="*/ 23709 h 267"/>
              <a:gd name="T32" fmla="*/ 978144 w 1440"/>
              <a:gd name="T33" fmla="*/ 48296 h 267"/>
              <a:gd name="T34" fmla="*/ 1007705 w 1440"/>
              <a:gd name="T35" fmla="*/ 46540 h 267"/>
              <a:gd name="T36" fmla="*/ 1008575 w 1440"/>
              <a:gd name="T37" fmla="*/ 50053 h 267"/>
              <a:gd name="T38" fmla="*/ 1023356 w 1440"/>
              <a:gd name="T39" fmla="*/ 20197 h 267"/>
              <a:gd name="T40" fmla="*/ 1049440 w 1440"/>
              <a:gd name="T41" fmla="*/ 50931 h 267"/>
              <a:gd name="T42" fmla="*/ 1082479 w 1440"/>
              <a:gd name="T43" fmla="*/ 23709 h 267"/>
              <a:gd name="T44" fmla="*/ 1065090 w 1440"/>
              <a:gd name="T45" fmla="*/ 37759 h 267"/>
              <a:gd name="T46" fmla="*/ 1105085 w 1440"/>
              <a:gd name="T47" fmla="*/ 16684 h 267"/>
              <a:gd name="T48" fmla="*/ 1094652 w 1440"/>
              <a:gd name="T49" fmla="*/ 28100 h 267"/>
              <a:gd name="T50" fmla="*/ 1121605 w 1440"/>
              <a:gd name="T51" fmla="*/ 47418 h 267"/>
              <a:gd name="T52" fmla="*/ 1138994 w 1440"/>
              <a:gd name="T53" fmla="*/ 21953 h 267"/>
              <a:gd name="T54" fmla="*/ 920759 w 1440"/>
              <a:gd name="T55" fmla="*/ 96593 h 267"/>
              <a:gd name="T56" fmla="*/ 955538 w 1440"/>
              <a:gd name="T57" fmla="*/ 117668 h 267"/>
              <a:gd name="T58" fmla="*/ 973796 w 1440"/>
              <a:gd name="T59" fmla="*/ 136986 h 267"/>
              <a:gd name="T60" fmla="*/ 992055 w 1440"/>
              <a:gd name="T61" fmla="*/ 108008 h 267"/>
              <a:gd name="T62" fmla="*/ 998141 w 1440"/>
              <a:gd name="T63" fmla="*/ 153670 h 267"/>
              <a:gd name="T64" fmla="*/ 1029442 w 1440"/>
              <a:gd name="T65" fmla="*/ 104496 h 267"/>
              <a:gd name="T66" fmla="*/ 1026834 w 1440"/>
              <a:gd name="T67" fmla="*/ 134352 h 267"/>
              <a:gd name="T68" fmla="*/ 1044223 w 1440"/>
              <a:gd name="T69" fmla="*/ 109765 h 267"/>
              <a:gd name="T70" fmla="*/ 1069437 w 1440"/>
              <a:gd name="T71" fmla="*/ 137864 h 267"/>
              <a:gd name="T72" fmla="*/ 1095521 w 1440"/>
              <a:gd name="T73" fmla="*/ 135230 h 267"/>
              <a:gd name="T74" fmla="*/ 1096390 w 1440"/>
              <a:gd name="T75" fmla="*/ 138742 h 267"/>
              <a:gd name="T76" fmla="*/ 1116388 w 1440"/>
              <a:gd name="T77" fmla="*/ 133474 h 267"/>
              <a:gd name="T78" fmla="*/ 1125083 w 1440"/>
              <a:gd name="T79" fmla="*/ 108008 h 267"/>
              <a:gd name="T80" fmla="*/ 1145080 w 1440"/>
              <a:gd name="T81" fmla="*/ 109765 h 267"/>
              <a:gd name="T82" fmla="*/ 1166817 w 1440"/>
              <a:gd name="T83" fmla="*/ 106252 h 267"/>
              <a:gd name="T84" fmla="*/ 1174642 w 1440"/>
              <a:gd name="T85" fmla="*/ 98349 h 267"/>
              <a:gd name="T86" fmla="*/ 1185945 w 1440"/>
              <a:gd name="T87" fmla="*/ 139620 h 267"/>
              <a:gd name="T88" fmla="*/ 1216376 w 1440"/>
              <a:gd name="T89" fmla="*/ 136986 h 267"/>
              <a:gd name="T90" fmla="*/ 1245068 w 1440"/>
              <a:gd name="T91" fmla="*/ 105374 h 267"/>
              <a:gd name="T92" fmla="*/ 1225940 w 1440"/>
              <a:gd name="T93" fmla="*/ 154548 h 267"/>
              <a:gd name="T94" fmla="*/ 935540 w 1440"/>
              <a:gd name="T95" fmla="*/ 212504 h 267"/>
              <a:gd name="T96" fmla="*/ 923368 w 1440"/>
              <a:gd name="T97" fmla="*/ 197576 h 267"/>
              <a:gd name="T98" fmla="*/ 948582 w 1440"/>
              <a:gd name="T99" fmla="*/ 182648 h 267"/>
              <a:gd name="T100" fmla="*/ 966841 w 1440"/>
              <a:gd name="T101" fmla="*/ 204601 h 267"/>
              <a:gd name="T102" fmla="*/ 980752 w 1440"/>
              <a:gd name="T103" fmla="*/ 196698 h 267"/>
              <a:gd name="T104" fmla="*/ 1015531 w 1440"/>
              <a:gd name="T105" fmla="*/ 223920 h 267"/>
              <a:gd name="T106" fmla="*/ 1003358 w 1440"/>
              <a:gd name="T107" fmla="*/ 207235 h 267"/>
              <a:gd name="T108" fmla="*/ 1045962 w 1440"/>
              <a:gd name="T109" fmla="*/ 224798 h 267"/>
              <a:gd name="T110" fmla="*/ 1043353 w 1440"/>
              <a:gd name="T111" fmla="*/ 187039 h 267"/>
              <a:gd name="T112" fmla="*/ 1066829 w 1440"/>
              <a:gd name="T113" fmla="*/ 224798 h 267"/>
              <a:gd name="T114" fmla="*/ 1085957 w 1440"/>
              <a:gd name="T115" fmla="*/ 228310 h 267"/>
              <a:gd name="T116" fmla="*/ 1091174 w 1440"/>
              <a:gd name="T117" fmla="*/ 180014 h 267"/>
              <a:gd name="T118" fmla="*/ 1127691 w 1440"/>
              <a:gd name="T119" fmla="*/ 198454 h 267"/>
              <a:gd name="T120" fmla="*/ 1132908 w 1440"/>
              <a:gd name="T121" fmla="*/ 213382 h 267"/>
              <a:gd name="T122" fmla="*/ 1168556 w 1440"/>
              <a:gd name="T123" fmla="*/ 201089 h 267"/>
              <a:gd name="T124" fmla="*/ 1154644 w 1440"/>
              <a:gd name="T125" fmla="*/ 209870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Picture Placeholder 3"/>
          <p:cNvSpPr>
            <a:spLocks noGrp="1"/>
          </p:cNvSpPr>
          <p:nvPr>
            <p:ph type="pic" sz="quarter" idx="13"/>
          </p:nvPr>
        </p:nvSpPr>
        <p:spPr>
          <a:xfrm>
            <a:off x="0" y="0"/>
            <a:ext cx="9144000" cy="5143500"/>
          </a:xfrm>
          <a:solidFill>
            <a:schemeClr val="bg2">
              <a:lumMod val="90000"/>
            </a:schemeClr>
          </a:solidFill>
        </p:spPr>
        <p:txBody>
          <a:bodyPr tIns="1554480" rtlCol="0">
            <a:noAutofit/>
          </a:bodyPr>
          <a:lstStyle>
            <a:lvl1pPr marL="0" indent="0" algn="ctr">
              <a:buNone/>
              <a:defRPr/>
            </a:lvl1pPr>
          </a:lstStyle>
          <a:p>
            <a:pPr lvl="0"/>
            <a:r>
              <a:rPr lang="en-US" noProof="0"/>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2E92A8B7-F6C2-A372-557C-FB66F94B1AA9}"/>
              </a:ext>
            </a:extLst>
          </p:cNvPr>
          <p:cNvSpPr>
            <a:spLocks noGrp="1"/>
          </p:cNvSpPr>
          <p:nvPr>
            <p:ph type="sldNum" sz="quarter" idx="14"/>
          </p:nvPr>
        </p:nvSpPr>
        <p:spPr/>
        <p:txBody>
          <a:bodyPr/>
          <a:lstStyle>
            <a:lvl1pPr>
              <a:defRPr smtClean="0">
                <a:solidFill>
                  <a:schemeClr val="bg1"/>
                </a:solidFill>
              </a:defRPr>
            </a:lvl1pPr>
          </a:lstStyle>
          <a:p>
            <a:pPr>
              <a:defRPr/>
            </a:pPr>
            <a:fld id="{80423752-83C1-46F2-A8B6-CCB0D1E32C2D}" type="slidenum">
              <a:rPr lang="en-US"/>
              <a:pPr>
                <a:defRPr/>
              </a:pPr>
              <a:t>‹#›</a:t>
            </a:fld>
            <a:endParaRPr lang="en-US"/>
          </a:p>
        </p:txBody>
      </p:sp>
    </p:spTree>
    <p:extLst>
      <p:ext uri="{BB962C8B-B14F-4D97-AF65-F5344CB8AC3E}">
        <p14:creationId xmlns:p14="http://schemas.microsoft.com/office/powerpoint/2010/main" val="627021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1C0CEEC8-E8FF-8C01-C537-635BD6571F3E}"/>
              </a:ext>
            </a:extLst>
          </p:cNvPr>
          <p:cNvSpPr>
            <a:spLocks noGrp="1"/>
          </p:cNvSpPr>
          <p:nvPr>
            <p:ph type="sldNum" sz="quarter" idx="10"/>
          </p:nvPr>
        </p:nvSpPr>
        <p:spPr/>
        <p:txBody>
          <a:bodyPr/>
          <a:lstStyle>
            <a:lvl1pPr>
              <a:defRPr/>
            </a:lvl1pPr>
          </a:lstStyle>
          <a:p>
            <a:pPr>
              <a:defRPr/>
            </a:pPr>
            <a:fld id="{59C93FF8-62C0-49F1-A653-4D1074D9B901}" type="slidenum">
              <a:rPr lang="en-US"/>
              <a:pPr>
                <a:defRPr/>
              </a:pPr>
              <a:t>‹#›</a:t>
            </a:fld>
            <a:endParaRPr lang="en-US"/>
          </a:p>
        </p:txBody>
      </p:sp>
    </p:spTree>
    <p:extLst>
      <p:ext uri="{BB962C8B-B14F-4D97-AF65-F5344CB8AC3E}">
        <p14:creationId xmlns:p14="http://schemas.microsoft.com/office/powerpoint/2010/main" val="840424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w/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FD305A-7673-FB1F-CD3F-0D89CE88220C}"/>
              </a:ext>
            </a:extLst>
          </p:cNvPr>
          <p:cNvSpPr/>
          <p:nvPr userDrawn="1"/>
        </p:nvSpPr>
        <p:spPr>
          <a:xfrm>
            <a:off x="0" y="0"/>
            <a:ext cx="9144000" cy="46847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reeform 5">
            <a:extLst>
              <a:ext uri="{FF2B5EF4-FFF2-40B4-BE49-F238E27FC236}">
                <a16:creationId xmlns:a16="http://schemas.microsoft.com/office/drawing/2014/main" id="{5938EEF8-4FE4-E6CB-0214-0BE623006ABD}"/>
              </a:ext>
            </a:extLst>
          </p:cNvPr>
          <p:cNvSpPr>
            <a:spLocks noEditPoints="1"/>
          </p:cNvSpPr>
          <p:nvPr userDrawn="1"/>
        </p:nvSpPr>
        <p:spPr bwMode="auto">
          <a:xfrm>
            <a:off x="544513" y="4795838"/>
            <a:ext cx="1252537" cy="233362"/>
          </a:xfrm>
          <a:custGeom>
            <a:avLst/>
            <a:gdLst>
              <a:gd name="T0" fmla="*/ 195629 w 1440"/>
              <a:gd name="T1" fmla="*/ 96593 h 267"/>
              <a:gd name="T2" fmla="*/ 275619 w 1440"/>
              <a:gd name="T3" fmla="*/ 6147 h 267"/>
              <a:gd name="T4" fmla="*/ 412994 w 1440"/>
              <a:gd name="T5" fmla="*/ 16684 h 267"/>
              <a:gd name="T6" fmla="*/ 721653 w 1440"/>
              <a:gd name="T7" fmla="*/ 6147 h 267"/>
              <a:gd name="T8" fmla="*/ 113030 w 1440"/>
              <a:gd name="T9" fmla="*/ 184404 h 267"/>
              <a:gd name="T10" fmla="*/ 379955 w 1440"/>
              <a:gd name="T11" fmla="*/ 183526 h 267"/>
              <a:gd name="T12" fmla="*/ 428644 w 1440"/>
              <a:gd name="T13" fmla="*/ 173867 h 267"/>
              <a:gd name="T14" fmla="*/ 752953 w 1440"/>
              <a:gd name="T15" fmla="*/ 150158 h 267"/>
              <a:gd name="T16" fmla="*/ 640793 w 1440"/>
              <a:gd name="T17" fmla="*/ 229188 h 267"/>
              <a:gd name="T18" fmla="*/ 832944 w 1440"/>
              <a:gd name="T19" fmla="*/ 151036 h 267"/>
              <a:gd name="T20" fmla="*/ 787732 w 1440"/>
              <a:gd name="T21" fmla="*/ 223041 h 267"/>
              <a:gd name="T22" fmla="*/ 268663 w 1440"/>
              <a:gd name="T23" fmla="*/ 228310 h 267"/>
              <a:gd name="T24" fmla="*/ 915543 w 1440"/>
              <a:gd name="T25" fmla="*/ 27222 h 267"/>
              <a:gd name="T26" fmla="*/ 934671 w 1440"/>
              <a:gd name="T27" fmla="*/ 38637 h 267"/>
              <a:gd name="T28" fmla="*/ 948582 w 1440"/>
              <a:gd name="T29" fmla="*/ 19319 h 267"/>
              <a:gd name="T30" fmla="*/ 962493 w 1440"/>
              <a:gd name="T31" fmla="*/ 23709 h 267"/>
              <a:gd name="T32" fmla="*/ 978144 w 1440"/>
              <a:gd name="T33" fmla="*/ 48296 h 267"/>
              <a:gd name="T34" fmla="*/ 1007705 w 1440"/>
              <a:gd name="T35" fmla="*/ 46540 h 267"/>
              <a:gd name="T36" fmla="*/ 1008575 w 1440"/>
              <a:gd name="T37" fmla="*/ 50053 h 267"/>
              <a:gd name="T38" fmla="*/ 1023356 w 1440"/>
              <a:gd name="T39" fmla="*/ 20197 h 267"/>
              <a:gd name="T40" fmla="*/ 1049440 w 1440"/>
              <a:gd name="T41" fmla="*/ 50931 h 267"/>
              <a:gd name="T42" fmla="*/ 1082479 w 1440"/>
              <a:gd name="T43" fmla="*/ 23709 h 267"/>
              <a:gd name="T44" fmla="*/ 1065090 w 1440"/>
              <a:gd name="T45" fmla="*/ 37759 h 267"/>
              <a:gd name="T46" fmla="*/ 1105085 w 1440"/>
              <a:gd name="T47" fmla="*/ 16684 h 267"/>
              <a:gd name="T48" fmla="*/ 1094652 w 1440"/>
              <a:gd name="T49" fmla="*/ 28100 h 267"/>
              <a:gd name="T50" fmla="*/ 1121605 w 1440"/>
              <a:gd name="T51" fmla="*/ 47418 h 267"/>
              <a:gd name="T52" fmla="*/ 1138994 w 1440"/>
              <a:gd name="T53" fmla="*/ 21953 h 267"/>
              <a:gd name="T54" fmla="*/ 920759 w 1440"/>
              <a:gd name="T55" fmla="*/ 96593 h 267"/>
              <a:gd name="T56" fmla="*/ 955538 w 1440"/>
              <a:gd name="T57" fmla="*/ 117668 h 267"/>
              <a:gd name="T58" fmla="*/ 973796 w 1440"/>
              <a:gd name="T59" fmla="*/ 136986 h 267"/>
              <a:gd name="T60" fmla="*/ 992055 w 1440"/>
              <a:gd name="T61" fmla="*/ 108008 h 267"/>
              <a:gd name="T62" fmla="*/ 998141 w 1440"/>
              <a:gd name="T63" fmla="*/ 153670 h 267"/>
              <a:gd name="T64" fmla="*/ 1029442 w 1440"/>
              <a:gd name="T65" fmla="*/ 104496 h 267"/>
              <a:gd name="T66" fmla="*/ 1026834 w 1440"/>
              <a:gd name="T67" fmla="*/ 134352 h 267"/>
              <a:gd name="T68" fmla="*/ 1044223 w 1440"/>
              <a:gd name="T69" fmla="*/ 109765 h 267"/>
              <a:gd name="T70" fmla="*/ 1069437 w 1440"/>
              <a:gd name="T71" fmla="*/ 137864 h 267"/>
              <a:gd name="T72" fmla="*/ 1095521 w 1440"/>
              <a:gd name="T73" fmla="*/ 135230 h 267"/>
              <a:gd name="T74" fmla="*/ 1096390 w 1440"/>
              <a:gd name="T75" fmla="*/ 138742 h 267"/>
              <a:gd name="T76" fmla="*/ 1116388 w 1440"/>
              <a:gd name="T77" fmla="*/ 133474 h 267"/>
              <a:gd name="T78" fmla="*/ 1125083 w 1440"/>
              <a:gd name="T79" fmla="*/ 108008 h 267"/>
              <a:gd name="T80" fmla="*/ 1145080 w 1440"/>
              <a:gd name="T81" fmla="*/ 109765 h 267"/>
              <a:gd name="T82" fmla="*/ 1166817 w 1440"/>
              <a:gd name="T83" fmla="*/ 106252 h 267"/>
              <a:gd name="T84" fmla="*/ 1174642 w 1440"/>
              <a:gd name="T85" fmla="*/ 98349 h 267"/>
              <a:gd name="T86" fmla="*/ 1185945 w 1440"/>
              <a:gd name="T87" fmla="*/ 139620 h 267"/>
              <a:gd name="T88" fmla="*/ 1216376 w 1440"/>
              <a:gd name="T89" fmla="*/ 136986 h 267"/>
              <a:gd name="T90" fmla="*/ 1245068 w 1440"/>
              <a:gd name="T91" fmla="*/ 105374 h 267"/>
              <a:gd name="T92" fmla="*/ 1225940 w 1440"/>
              <a:gd name="T93" fmla="*/ 154548 h 267"/>
              <a:gd name="T94" fmla="*/ 935540 w 1440"/>
              <a:gd name="T95" fmla="*/ 212504 h 267"/>
              <a:gd name="T96" fmla="*/ 923368 w 1440"/>
              <a:gd name="T97" fmla="*/ 197576 h 267"/>
              <a:gd name="T98" fmla="*/ 948582 w 1440"/>
              <a:gd name="T99" fmla="*/ 182648 h 267"/>
              <a:gd name="T100" fmla="*/ 966841 w 1440"/>
              <a:gd name="T101" fmla="*/ 204601 h 267"/>
              <a:gd name="T102" fmla="*/ 980752 w 1440"/>
              <a:gd name="T103" fmla="*/ 196698 h 267"/>
              <a:gd name="T104" fmla="*/ 1015531 w 1440"/>
              <a:gd name="T105" fmla="*/ 223920 h 267"/>
              <a:gd name="T106" fmla="*/ 1003358 w 1440"/>
              <a:gd name="T107" fmla="*/ 207235 h 267"/>
              <a:gd name="T108" fmla="*/ 1045962 w 1440"/>
              <a:gd name="T109" fmla="*/ 224798 h 267"/>
              <a:gd name="T110" fmla="*/ 1043353 w 1440"/>
              <a:gd name="T111" fmla="*/ 187039 h 267"/>
              <a:gd name="T112" fmla="*/ 1066829 w 1440"/>
              <a:gd name="T113" fmla="*/ 224798 h 267"/>
              <a:gd name="T114" fmla="*/ 1085957 w 1440"/>
              <a:gd name="T115" fmla="*/ 228310 h 267"/>
              <a:gd name="T116" fmla="*/ 1091174 w 1440"/>
              <a:gd name="T117" fmla="*/ 180014 h 267"/>
              <a:gd name="T118" fmla="*/ 1127691 w 1440"/>
              <a:gd name="T119" fmla="*/ 198454 h 267"/>
              <a:gd name="T120" fmla="*/ 1132908 w 1440"/>
              <a:gd name="T121" fmla="*/ 213382 h 267"/>
              <a:gd name="T122" fmla="*/ 1168556 w 1440"/>
              <a:gd name="T123" fmla="*/ 201089 h 267"/>
              <a:gd name="T124" fmla="*/ 1154644 w 1440"/>
              <a:gd name="T125" fmla="*/ 209870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F56EC5F-6ABE-F54C-70A3-7BC97E27AC66}"/>
              </a:ext>
            </a:extLst>
          </p:cNvPr>
          <p:cNvSpPr>
            <a:spLocks noGrp="1"/>
          </p:cNvSpPr>
          <p:nvPr>
            <p:ph type="sldNum" sz="quarter" idx="10"/>
          </p:nvPr>
        </p:nvSpPr>
        <p:spPr/>
        <p:txBody>
          <a:bodyPr/>
          <a:lstStyle>
            <a:lvl1pPr>
              <a:defRPr/>
            </a:lvl1pPr>
          </a:lstStyle>
          <a:p>
            <a:pPr>
              <a:defRPr/>
            </a:pPr>
            <a:fld id="{B1E8F83F-3E4B-4769-8885-9BB32AC53EBF}" type="slidenum">
              <a:rPr lang="en-US"/>
              <a:pPr>
                <a:defRPr/>
              </a:pPr>
              <a:t>‹#›</a:t>
            </a:fld>
            <a:endParaRPr lang="en-US"/>
          </a:p>
        </p:txBody>
      </p:sp>
    </p:spTree>
    <p:extLst>
      <p:ext uri="{BB962C8B-B14F-4D97-AF65-F5344CB8AC3E}">
        <p14:creationId xmlns:p14="http://schemas.microsoft.com/office/powerpoint/2010/main" val="2385150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w/bkgd_image bar">
    <p:bg>
      <p:bgPr>
        <a:solidFill>
          <a:schemeClr val="bg2"/>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AFB9FEFC-E108-4788-DD55-BE9A57865CD0}"/>
              </a:ext>
            </a:extLst>
          </p:cNvPr>
          <p:cNvSpPr>
            <a:spLocks noEditPoints="1"/>
          </p:cNvSpPr>
          <p:nvPr userDrawn="1"/>
        </p:nvSpPr>
        <p:spPr bwMode="auto">
          <a:xfrm>
            <a:off x="544513" y="4795838"/>
            <a:ext cx="1252537" cy="233362"/>
          </a:xfrm>
          <a:custGeom>
            <a:avLst/>
            <a:gdLst>
              <a:gd name="T0" fmla="*/ 195629 w 1440"/>
              <a:gd name="T1" fmla="*/ 96593 h 267"/>
              <a:gd name="T2" fmla="*/ 275619 w 1440"/>
              <a:gd name="T3" fmla="*/ 6147 h 267"/>
              <a:gd name="T4" fmla="*/ 412994 w 1440"/>
              <a:gd name="T5" fmla="*/ 16684 h 267"/>
              <a:gd name="T6" fmla="*/ 721653 w 1440"/>
              <a:gd name="T7" fmla="*/ 6147 h 267"/>
              <a:gd name="T8" fmla="*/ 113030 w 1440"/>
              <a:gd name="T9" fmla="*/ 184404 h 267"/>
              <a:gd name="T10" fmla="*/ 379955 w 1440"/>
              <a:gd name="T11" fmla="*/ 183526 h 267"/>
              <a:gd name="T12" fmla="*/ 428644 w 1440"/>
              <a:gd name="T13" fmla="*/ 173867 h 267"/>
              <a:gd name="T14" fmla="*/ 752953 w 1440"/>
              <a:gd name="T15" fmla="*/ 150158 h 267"/>
              <a:gd name="T16" fmla="*/ 640793 w 1440"/>
              <a:gd name="T17" fmla="*/ 229188 h 267"/>
              <a:gd name="T18" fmla="*/ 832944 w 1440"/>
              <a:gd name="T19" fmla="*/ 151036 h 267"/>
              <a:gd name="T20" fmla="*/ 787732 w 1440"/>
              <a:gd name="T21" fmla="*/ 223041 h 267"/>
              <a:gd name="T22" fmla="*/ 268663 w 1440"/>
              <a:gd name="T23" fmla="*/ 228310 h 267"/>
              <a:gd name="T24" fmla="*/ 915543 w 1440"/>
              <a:gd name="T25" fmla="*/ 27222 h 267"/>
              <a:gd name="T26" fmla="*/ 934671 w 1440"/>
              <a:gd name="T27" fmla="*/ 38637 h 267"/>
              <a:gd name="T28" fmla="*/ 948582 w 1440"/>
              <a:gd name="T29" fmla="*/ 19319 h 267"/>
              <a:gd name="T30" fmla="*/ 962493 w 1440"/>
              <a:gd name="T31" fmla="*/ 23709 h 267"/>
              <a:gd name="T32" fmla="*/ 978144 w 1440"/>
              <a:gd name="T33" fmla="*/ 48296 h 267"/>
              <a:gd name="T34" fmla="*/ 1007705 w 1440"/>
              <a:gd name="T35" fmla="*/ 46540 h 267"/>
              <a:gd name="T36" fmla="*/ 1008575 w 1440"/>
              <a:gd name="T37" fmla="*/ 50053 h 267"/>
              <a:gd name="T38" fmla="*/ 1023356 w 1440"/>
              <a:gd name="T39" fmla="*/ 20197 h 267"/>
              <a:gd name="T40" fmla="*/ 1049440 w 1440"/>
              <a:gd name="T41" fmla="*/ 50931 h 267"/>
              <a:gd name="T42" fmla="*/ 1082479 w 1440"/>
              <a:gd name="T43" fmla="*/ 23709 h 267"/>
              <a:gd name="T44" fmla="*/ 1065090 w 1440"/>
              <a:gd name="T45" fmla="*/ 37759 h 267"/>
              <a:gd name="T46" fmla="*/ 1105085 w 1440"/>
              <a:gd name="T47" fmla="*/ 16684 h 267"/>
              <a:gd name="T48" fmla="*/ 1094652 w 1440"/>
              <a:gd name="T49" fmla="*/ 28100 h 267"/>
              <a:gd name="T50" fmla="*/ 1121605 w 1440"/>
              <a:gd name="T51" fmla="*/ 47418 h 267"/>
              <a:gd name="T52" fmla="*/ 1138994 w 1440"/>
              <a:gd name="T53" fmla="*/ 21953 h 267"/>
              <a:gd name="T54" fmla="*/ 920759 w 1440"/>
              <a:gd name="T55" fmla="*/ 96593 h 267"/>
              <a:gd name="T56" fmla="*/ 955538 w 1440"/>
              <a:gd name="T57" fmla="*/ 117668 h 267"/>
              <a:gd name="T58" fmla="*/ 973796 w 1440"/>
              <a:gd name="T59" fmla="*/ 136986 h 267"/>
              <a:gd name="T60" fmla="*/ 992055 w 1440"/>
              <a:gd name="T61" fmla="*/ 108008 h 267"/>
              <a:gd name="T62" fmla="*/ 998141 w 1440"/>
              <a:gd name="T63" fmla="*/ 153670 h 267"/>
              <a:gd name="T64" fmla="*/ 1029442 w 1440"/>
              <a:gd name="T65" fmla="*/ 104496 h 267"/>
              <a:gd name="T66" fmla="*/ 1026834 w 1440"/>
              <a:gd name="T67" fmla="*/ 134352 h 267"/>
              <a:gd name="T68" fmla="*/ 1044223 w 1440"/>
              <a:gd name="T69" fmla="*/ 109765 h 267"/>
              <a:gd name="T70" fmla="*/ 1069437 w 1440"/>
              <a:gd name="T71" fmla="*/ 137864 h 267"/>
              <a:gd name="T72" fmla="*/ 1095521 w 1440"/>
              <a:gd name="T73" fmla="*/ 135230 h 267"/>
              <a:gd name="T74" fmla="*/ 1096390 w 1440"/>
              <a:gd name="T75" fmla="*/ 138742 h 267"/>
              <a:gd name="T76" fmla="*/ 1116388 w 1440"/>
              <a:gd name="T77" fmla="*/ 133474 h 267"/>
              <a:gd name="T78" fmla="*/ 1125083 w 1440"/>
              <a:gd name="T79" fmla="*/ 108008 h 267"/>
              <a:gd name="T80" fmla="*/ 1145080 w 1440"/>
              <a:gd name="T81" fmla="*/ 109765 h 267"/>
              <a:gd name="T82" fmla="*/ 1166817 w 1440"/>
              <a:gd name="T83" fmla="*/ 106252 h 267"/>
              <a:gd name="T84" fmla="*/ 1174642 w 1440"/>
              <a:gd name="T85" fmla="*/ 98349 h 267"/>
              <a:gd name="T86" fmla="*/ 1185945 w 1440"/>
              <a:gd name="T87" fmla="*/ 139620 h 267"/>
              <a:gd name="T88" fmla="*/ 1216376 w 1440"/>
              <a:gd name="T89" fmla="*/ 136986 h 267"/>
              <a:gd name="T90" fmla="*/ 1245068 w 1440"/>
              <a:gd name="T91" fmla="*/ 105374 h 267"/>
              <a:gd name="T92" fmla="*/ 1225940 w 1440"/>
              <a:gd name="T93" fmla="*/ 154548 h 267"/>
              <a:gd name="T94" fmla="*/ 935540 w 1440"/>
              <a:gd name="T95" fmla="*/ 212504 h 267"/>
              <a:gd name="T96" fmla="*/ 923368 w 1440"/>
              <a:gd name="T97" fmla="*/ 197576 h 267"/>
              <a:gd name="T98" fmla="*/ 948582 w 1440"/>
              <a:gd name="T99" fmla="*/ 182648 h 267"/>
              <a:gd name="T100" fmla="*/ 966841 w 1440"/>
              <a:gd name="T101" fmla="*/ 204601 h 267"/>
              <a:gd name="T102" fmla="*/ 980752 w 1440"/>
              <a:gd name="T103" fmla="*/ 196698 h 267"/>
              <a:gd name="T104" fmla="*/ 1015531 w 1440"/>
              <a:gd name="T105" fmla="*/ 223920 h 267"/>
              <a:gd name="T106" fmla="*/ 1003358 w 1440"/>
              <a:gd name="T107" fmla="*/ 207235 h 267"/>
              <a:gd name="T108" fmla="*/ 1045962 w 1440"/>
              <a:gd name="T109" fmla="*/ 224798 h 267"/>
              <a:gd name="T110" fmla="*/ 1043353 w 1440"/>
              <a:gd name="T111" fmla="*/ 187039 h 267"/>
              <a:gd name="T112" fmla="*/ 1066829 w 1440"/>
              <a:gd name="T113" fmla="*/ 224798 h 267"/>
              <a:gd name="T114" fmla="*/ 1085957 w 1440"/>
              <a:gd name="T115" fmla="*/ 228310 h 267"/>
              <a:gd name="T116" fmla="*/ 1091174 w 1440"/>
              <a:gd name="T117" fmla="*/ 180014 h 267"/>
              <a:gd name="T118" fmla="*/ 1127691 w 1440"/>
              <a:gd name="T119" fmla="*/ 198454 h 267"/>
              <a:gd name="T120" fmla="*/ 1132908 w 1440"/>
              <a:gd name="T121" fmla="*/ 213382 h 267"/>
              <a:gd name="T122" fmla="*/ 1168556 w 1440"/>
              <a:gd name="T123" fmla="*/ 201089 h 267"/>
              <a:gd name="T124" fmla="*/ 1154644 w 1440"/>
              <a:gd name="T125" fmla="*/ 209870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Picture Placeholder 3"/>
          <p:cNvSpPr>
            <a:spLocks noGrp="1"/>
          </p:cNvSpPr>
          <p:nvPr>
            <p:ph type="pic" sz="quarter" idx="13"/>
          </p:nvPr>
        </p:nvSpPr>
        <p:spPr>
          <a:xfrm>
            <a:off x="-2491" y="0"/>
            <a:ext cx="9146491" cy="5144526"/>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688731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4454769 w 9144000"/>
              <a:gd name="connsiteY3" fmla="*/ 2743200 h 5143500"/>
              <a:gd name="connsiteX4" fmla="*/ 0 w 9144000"/>
              <a:gd name="connsiteY4" fmla="*/ 688731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5143500 h 5143500"/>
              <a:gd name="connsiteX3" fmla="*/ 8721969 w 9144000"/>
              <a:gd name="connsiteY3" fmla="*/ 293077 h 5143500"/>
              <a:gd name="connsiteX4" fmla="*/ 0 w 9144000"/>
              <a:gd name="connsiteY4" fmla="*/ 688731 h 5143500"/>
              <a:gd name="connsiteX5" fmla="*/ 0 w 9144000"/>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293077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422031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932984 w 9167446"/>
              <a:gd name="connsiteY3" fmla="*/ 2625969 h 5143500"/>
              <a:gd name="connsiteX4" fmla="*/ 8745415 w 9167446"/>
              <a:gd name="connsiteY4" fmla="*/ 422031 h 5143500"/>
              <a:gd name="connsiteX5" fmla="*/ 0 w 9167446"/>
              <a:gd name="connsiteY5" fmla="*/ 383931 h 5143500"/>
              <a:gd name="connsiteX6" fmla="*/ 23446 w 9167446"/>
              <a:gd name="connsiteY6" fmla="*/ 0 h 5143500"/>
              <a:gd name="connsiteX0" fmla="*/ 23446 w 9167446"/>
              <a:gd name="connsiteY0" fmla="*/ 0 h 5146431"/>
              <a:gd name="connsiteX1" fmla="*/ 9167446 w 9167446"/>
              <a:gd name="connsiteY1" fmla="*/ 0 h 5146431"/>
              <a:gd name="connsiteX2" fmla="*/ 9167446 w 9167446"/>
              <a:gd name="connsiteY2" fmla="*/ 5143500 h 5146431"/>
              <a:gd name="connsiteX3" fmla="*/ 8839199 w 9167446"/>
              <a:gd name="connsiteY3" fmla="*/ 5146431 h 5146431"/>
              <a:gd name="connsiteX4" fmla="*/ 8745415 w 9167446"/>
              <a:gd name="connsiteY4" fmla="*/ 422031 h 5146431"/>
              <a:gd name="connsiteX5" fmla="*/ 0 w 9167446"/>
              <a:gd name="connsiteY5" fmla="*/ 383931 h 5146431"/>
              <a:gd name="connsiteX6" fmla="*/ 23446 w 9167446"/>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724460 w 9146491"/>
              <a:gd name="connsiteY4" fmla="*/ 422031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31556 h 5146431"/>
              <a:gd name="connsiteX5" fmla="*/ 0 w 9146491"/>
              <a:gd name="connsiteY5" fmla="*/ 435366 h 5146431"/>
              <a:gd name="connsiteX6" fmla="*/ 2491 w 9146491"/>
              <a:gd name="connsiteY6" fmla="*/ 0 h 5146431"/>
              <a:gd name="connsiteX0" fmla="*/ 2491 w 9146491"/>
              <a:gd name="connsiteY0" fmla="*/ 0 h 5144526"/>
              <a:gd name="connsiteX1" fmla="*/ 9146491 w 9146491"/>
              <a:gd name="connsiteY1" fmla="*/ 0 h 5144526"/>
              <a:gd name="connsiteX2" fmla="*/ 9146491 w 9146491"/>
              <a:gd name="connsiteY2" fmla="*/ 5143500 h 5144526"/>
              <a:gd name="connsiteX3" fmla="*/ 8696324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90170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78740 w 9146491"/>
              <a:gd name="connsiteY4" fmla="*/ 43536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2550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5366 h 5144526"/>
              <a:gd name="connsiteX6" fmla="*/ 2491 w 9146491"/>
              <a:gd name="connsiteY6" fmla="*/ 0 h 5144526"/>
              <a:gd name="connsiteX0" fmla="*/ 586 w 9144586"/>
              <a:gd name="connsiteY0" fmla="*/ 0 h 5144526"/>
              <a:gd name="connsiteX1" fmla="*/ 9144586 w 9144586"/>
              <a:gd name="connsiteY1" fmla="*/ 0 h 5144526"/>
              <a:gd name="connsiteX2" fmla="*/ 9144586 w 9144586"/>
              <a:gd name="connsiteY2" fmla="*/ 5143500 h 5144526"/>
              <a:gd name="connsiteX3" fmla="*/ 8684894 w 9144586"/>
              <a:gd name="connsiteY3" fmla="*/ 5144526 h 5144526"/>
              <a:gd name="connsiteX4" fmla="*/ 8684455 w 9144586"/>
              <a:gd name="connsiteY4" fmla="*/ 439176 h 5144526"/>
              <a:gd name="connsiteX5" fmla="*/ 0 w 9144586"/>
              <a:gd name="connsiteY5" fmla="*/ 435366 h 5144526"/>
              <a:gd name="connsiteX6" fmla="*/ 586 w 9144586"/>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7271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491" h="5144526">
                <a:moveTo>
                  <a:pt x="2491" y="0"/>
                </a:moveTo>
                <a:lnTo>
                  <a:pt x="9146491" y="0"/>
                </a:lnTo>
                <a:lnTo>
                  <a:pt x="9146491" y="5143500"/>
                </a:lnTo>
                <a:lnTo>
                  <a:pt x="8686799" y="5144526"/>
                </a:lnTo>
                <a:cubicBezTo>
                  <a:pt x="8685383" y="3571631"/>
                  <a:pt x="8687776" y="2012071"/>
                  <a:pt x="8686360" y="439176"/>
                </a:cubicBezTo>
                <a:lnTo>
                  <a:pt x="0" y="439176"/>
                </a:lnTo>
                <a:cubicBezTo>
                  <a:pt x="830" y="353109"/>
                  <a:pt x="1661" y="145122"/>
                  <a:pt x="2491" y="0"/>
                </a:cubicBezTo>
                <a:close/>
              </a:path>
            </a:pathLst>
          </a:custGeom>
          <a:solidFill>
            <a:schemeClr val="bg2">
              <a:lumMod val="90000"/>
            </a:schemeClr>
          </a:solidFill>
        </p:spPr>
        <p:txBody>
          <a:bodyPr rtlCol="0">
            <a:noAutofit/>
          </a:bodyPr>
          <a:lstStyle>
            <a:lvl1pPr marL="0" indent="0" algn="ctr">
              <a:buNone/>
              <a:defRPr/>
            </a:lvl1pPr>
          </a:lstStyle>
          <a:p>
            <a:pPr lvl="0"/>
            <a:r>
              <a:rPr lang="en-US" noProof="0"/>
              <a:t>Click icon to add picture</a:t>
            </a:r>
          </a:p>
        </p:txBody>
      </p:sp>
      <p:sp>
        <p:nvSpPr>
          <p:cNvPr id="2" name="Title 1"/>
          <p:cNvSpPr>
            <a:spLocks noGrp="1"/>
          </p:cNvSpPr>
          <p:nvPr>
            <p:ph type="title"/>
          </p:nvPr>
        </p:nvSpPr>
        <p:spPr>
          <a:xfrm>
            <a:off x="495300" y="1097724"/>
            <a:ext cx="7200900" cy="697312"/>
          </a:xfrm>
        </p:spPr>
        <p:txBody>
          <a:bodyPr/>
          <a:lstStyle/>
          <a:p>
            <a:r>
              <a:rPr lang="en-US"/>
              <a:t>Click to edit Master title style</a:t>
            </a:r>
          </a:p>
        </p:txBody>
      </p:sp>
      <p:sp>
        <p:nvSpPr>
          <p:cNvPr id="12" name="Text Placeholder 11"/>
          <p:cNvSpPr>
            <a:spLocks noGrp="1"/>
          </p:cNvSpPr>
          <p:nvPr>
            <p:ph type="body" sz="quarter" idx="14"/>
          </p:nvPr>
        </p:nvSpPr>
        <p:spPr>
          <a:xfrm>
            <a:off x="495300" y="2265076"/>
            <a:ext cx="1960563" cy="2332642"/>
          </a:xfrm>
        </p:spPr>
        <p:txBody>
          <a:bodyPr/>
          <a:lstStyle>
            <a:lvl1pPr marL="0" indent="0">
              <a:lnSpc>
                <a:spcPct val="120000"/>
              </a:lnSpc>
              <a:buNone/>
              <a:defRPr>
                <a:solidFill>
                  <a:schemeClr val="tx2"/>
                </a:solidFill>
              </a:defRPr>
            </a:lvl1pPr>
            <a:lvl2pPr marL="228600" indent="-228600">
              <a:lnSpc>
                <a:spcPct val="100000"/>
              </a:lnSpc>
              <a:spcBef>
                <a:spcPts val="300"/>
              </a:spcBef>
              <a:buFont typeface="Arial" panose="020B0604020202020204" pitchFamily="34" charset="0"/>
              <a:buChar char="•"/>
              <a:defRPr>
                <a:solidFill>
                  <a:schemeClr val="tx2"/>
                </a:solidFill>
              </a:defRPr>
            </a:lvl2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5B376137-16C8-2413-ED8E-C98E03E24E0A}"/>
              </a:ext>
            </a:extLst>
          </p:cNvPr>
          <p:cNvSpPr>
            <a:spLocks noGrp="1"/>
          </p:cNvSpPr>
          <p:nvPr>
            <p:ph type="sldNum" sz="quarter" idx="15"/>
          </p:nvPr>
        </p:nvSpPr>
        <p:spPr/>
        <p:txBody>
          <a:bodyPr/>
          <a:lstStyle>
            <a:lvl1pPr>
              <a:defRPr/>
            </a:lvl1pPr>
          </a:lstStyle>
          <a:p>
            <a:pPr>
              <a:defRPr/>
            </a:pPr>
            <a:fld id="{CA78C626-439C-4EEA-8C49-51F582678925}" type="slidenum">
              <a:rPr lang="en-US"/>
              <a:pPr>
                <a:defRPr/>
              </a:pPr>
              <a:t>‹#›</a:t>
            </a:fld>
            <a:endParaRPr lang="en-US"/>
          </a:p>
        </p:txBody>
      </p:sp>
    </p:spTree>
    <p:extLst>
      <p:ext uri="{BB962C8B-B14F-4D97-AF65-F5344CB8AC3E}">
        <p14:creationId xmlns:p14="http://schemas.microsoft.com/office/powerpoint/2010/main" val="19967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Ruby">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378DCF51-4786-1863-64AF-DE2210638C2F}"/>
              </a:ext>
            </a:extLst>
          </p:cNvPr>
          <p:cNvSpPr>
            <a:spLocks noEditPoints="1"/>
          </p:cNvSpPr>
          <p:nvPr userDrawn="1"/>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Picture Placeholder 14"/>
          <p:cNvSpPr>
            <a:spLocks noGrp="1"/>
          </p:cNvSpPr>
          <p:nvPr>
            <p:ph type="pic" sz="quarter" idx="11"/>
          </p:nvPr>
        </p:nvSpPr>
        <p:spPr>
          <a:xfrm>
            <a:off x="0" y="0"/>
            <a:ext cx="9144000" cy="4710113"/>
          </a:xfrm>
          <a:solidFill>
            <a:schemeClr val="bg2">
              <a:lumMod val="90000"/>
            </a:schemeClr>
          </a:solidFill>
        </p:spPr>
        <p:txBody>
          <a:bodyPr rtlCol="0">
            <a:noAutofit/>
          </a:bodyPr>
          <a:lstStyle/>
          <a:p>
            <a:pPr lvl="0"/>
            <a:r>
              <a:rPr lang="en-US" noProof="0"/>
              <a:t>Click icon to add picture</a:t>
            </a:r>
          </a:p>
        </p:txBody>
      </p:sp>
      <p:sp>
        <p:nvSpPr>
          <p:cNvPr id="13" name="Text Placeholder 12"/>
          <p:cNvSpPr>
            <a:spLocks noGrp="1"/>
          </p:cNvSpPr>
          <p:nvPr>
            <p:ph type="body" sz="quarter" idx="10"/>
          </p:nvPr>
        </p:nvSpPr>
        <p:spPr>
          <a:xfrm>
            <a:off x="1" y="1172308"/>
            <a:ext cx="5802922" cy="3971191"/>
          </a:xfrm>
          <a:solidFill>
            <a:srgbClr val="ECE0E0"/>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16"/>
          <p:cNvSpPr>
            <a:spLocks noGrp="1"/>
          </p:cNvSpPr>
          <p:nvPr>
            <p:ph type="body" sz="quarter" idx="12"/>
          </p:nvPr>
        </p:nvSpPr>
        <p:spPr>
          <a:xfrm>
            <a:off x="5996940" y="4886689"/>
            <a:ext cx="2416810" cy="117148"/>
          </a:xfrm>
        </p:spPr>
        <p:txBody>
          <a:bodyPr>
            <a:spAutoFit/>
          </a:bodyPr>
          <a:lstStyle>
            <a:lvl1pPr marL="0" indent="0">
              <a:buNone/>
              <a:defRPr sz="750" cap="all" spc="11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457034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hart_Tab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112838"/>
            <a:ext cx="3611880" cy="3496439"/>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4445295" y="1112838"/>
            <a:ext cx="3611880" cy="3496439"/>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DE29EC80-C70A-E761-F94B-2B4EEEF717FC}"/>
              </a:ext>
            </a:extLst>
          </p:cNvPr>
          <p:cNvSpPr>
            <a:spLocks noGrp="1"/>
          </p:cNvSpPr>
          <p:nvPr>
            <p:ph type="sldNum" sz="quarter" idx="14"/>
          </p:nvPr>
        </p:nvSpPr>
        <p:spPr/>
        <p:txBody>
          <a:bodyPr/>
          <a:lstStyle>
            <a:lvl1pPr>
              <a:defRPr/>
            </a:lvl1pPr>
          </a:lstStyle>
          <a:p>
            <a:pPr>
              <a:defRPr/>
            </a:pPr>
            <a:fld id="{EA57ABD9-CF19-491B-9ACA-DC872A90934D}" type="slidenum">
              <a:rPr lang="en-US"/>
              <a:pPr>
                <a:defRPr/>
              </a:pPr>
              <a:t>‹#›</a:t>
            </a:fld>
            <a:endParaRPr lang="en-US"/>
          </a:p>
        </p:txBody>
      </p:sp>
    </p:spTree>
    <p:extLst>
      <p:ext uri="{BB962C8B-B14F-4D97-AF65-F5344CB8AC3E}">
        <p14:creationId xmlns:p14="http://schemas.microsoft.com/office/powerpoint/2010/main" val="1601735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11283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4800599" y="111283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495300" y="297110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4800599" y="297110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6F61327B-6D49-A89B-D884-C0FC7C684741}"/>
              </a:ext>
            </a:extLst>
          </p:cNvPr>
          <p:cNvSpPr>
            <a:spLocks noGrp="1"/>
          </p:cNvSpPr>
          <p:nvPr>
            <p:ph type="sldNum" sz="quarter" idx="16"/>
          </p:nvPr>
        </p:nvSpPr>
        <p:spPr/>
        <p:txBody>
          <a:bodyPr/>
          <a:lstStyle>
            <a:lvl1pPr>
              <a:defRPr/>
            </a:lvl1pPr>
          </a:lstStyle>
          <a:p>
            <a:pPr>
              <a:defRPr/>
            </a:pPr>
            <a:fld id="{D1B25D2F-1CEA-4744-ABB5-9C74FE8B0141}" type="slidenum">
              <a:rPr lang="en-US"/>
              <a:pPr>
                <a:defRPr/>
              </a:pPr>
              <a:t>‹#›</a:t>
            </a:fld>
            <a:endParaRPr lang="en-US"/>
          </a:p>
        </p:txBody>
      </p:sp>
    </p:spTree>
    <p:extLst>
      <p:ext uri="{BB962C8B-B14F-4D97-AF65-F5344CB8AC3E}">
        <p14:creationId xmlns:p14="http://schemas.microsoft.com/office/powerpoint/2010/main" val="1611083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w/pictur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8695944" y="0"/>
            <a:ext cx="448056" cy="5143500"/>
          </a:xfrm>
          <a:solidFill>
            <a:schemeClr val="bg2"/>
          </a:solidFill>
        </p:spPr>
        <p:txBody>
          <a:bodyPr tIns="1005840" rtlCol="0">
            <a:noAutofit/>
          </a:bodyPr>
          <a:lstStyle>
            <a:lvl1pPr marL="0" indent="0" algn="ctr">
              <a:buNone/>
              <a:defRPr sz="1050"/>
            </a:lvl1pPr>
          </a:lstStyle>
          <a:p>
            <a:pPr lvl="0"/>
            <a:r>
              <a:rPr lang="en-US" noProof="0"/>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4B6702FB-E603-8904-162F-C283E1601880}"/>
              </a:ext>
            </a:extLst>
          </p:cNvPr>
          <p:cNvSpPr>
            <a:spLocks noGrp="1"/>
          </p:cNvSpPr>
          <p:nvPr>
            <p:ph type="sldNum" sz="quarter" idx="14"/>
          </p:nvPr>
        </p:nvSpPr>
        <p:spPr/>
        <p:txBody>
          <a:bodyPr/>
          <a:lstStyle>
            <a:lvl1pPr>
              <a:defRPr/>
            </a:lvl1pPr>
          </a:lstStyle>
          <a:p>
            <a:pPr>
              <a:defRPr/>
            </a:pPr>
            <a:fld id="{5A45EB1D-6F7A-4E02-AA15-9A5ECCEFF410}" type="slidenum">
              <a:rPr lang="en-US"/>
              <a:pPr>
                <a:defRPr/>
              </a:pPr>
              <a:t>‹#›</a:t>
            </a:fld>
            <a:endParaRPr lang="en-US"/>
          </a:p>
        </p:txBody>
      </p:sp>
    </p:spTree>
    <p:extLst>
      <p:ext uri="{BB962C8B-B14F-4D97-AF65-F5344CB8AC3E}">
        <p14:creationId xmlns:p14="http://schemas.microsoft.com/office/powerpoint/2010/main" val="21138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C928F8A-E023-E180-FA2E-FECC9CD0493B}"/>
              </a:ext>
            </a:extLst>
          </p:cNvPr>
          <p:cNvSpPr>
            <a:spLocks noGrp="1"/>
          </p:cNvSpPr>
          <p:nvPr>
            <p:ph type="sldNum" sz="quarter" idx="10"/>
          </p:nvPr>
        </p:nvSpPr>
        <p:spPr/>
        <p:txBody>
          <a:bodyPr/>
          <a:lstStyle>
            <a:lvl1pPr>
              <a:defRPr/>
            </a:lvl1pPr>
          </a:lstStyle>
          <a:p>
            <a:pPr>
              <a:defRPr/>
            </a:pPr>
            <a:fld id="{9016E240-8560-4735-89B5-7E554794B987}" type="slidenum">
              <a:rPr lang="en-US"/>
              <a:pPr>
                <a:defRPr/>
              </a:pPr>
              <a:t>‹#›</a:t>
            </a:fld>
            <a:endParaRPr lang="en-US"/>
          </a:p>
        </p:txBody>
      </p:sp>
    </p:spTree>
    <p:extLst>
      <p:ext uri="{BB962C8B-B14F-4D97-AF65-F5344CB8AC3E}">
        <p14:creationId xmlns:p14="http://schemas.microsoft.com/office/powerpoint/2010/main" val="332261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58690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1864705"/>
            <a:ext cx="8347074" cy="711809"/>
          </a:xfrm>
          <a:prstGeom prst="rect">
            <a:avLst/>
          </a:prstGeom>
        </p:spPr>
        <p:txBody>
          <a:bodyPr anchor="ctr"/>
          <a:lstStyle>
            <a:lvl1pPr>
              <a:lnSpc>
                <a:spcPts val="2300"/>
              </a:lnSpc>
              <a:defRPr sz="2300" b="0" baseline="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365126" y="2626208"/>
            <a:ext cx="8347075" cy="440164"/>
          </a:xfrm>
        </p:spPr>
        <p:txBody>
          <a:bodyPr anchor="ctr"/>
          <a:lstStyle>
            <a:lvl1pPr marL="0" indent="0" algn="l">
              <a:spcBef>
                <a:spcPts val="0"/>
              </a:spcBef>
              <a:buNone/>
              <a:defRPr sz="1400" b="0">
                <a:solidFill>
                  <a:schemeClr val="accent4"/>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6" y="4059937"/>
            <a:ext cx="8329613" cy="760868"/>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6" y="3493009"/>
            <a:ext cx="8347075" cy="274637"/>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a:p>
        </p:txBody>
      </p:sp>
      <p:cxnSp>
        <p:nvCxnSpPr>
          <p:cNvPr id="11" name="Straight Connector 10"/>
          <p:cNvCxnSpPr/>
          <p:nvPr/>
        </p:nvCxnSpPr>
        <p:spPr>
          <a:xfrm>
            <a:off x="365126"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66280" y="1"/>
            <a:ext cx="164592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73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3">
              <a:lumMod val="75000"/>
            </a:schemeClr>
          </a:solidFill>
        </p:spPr>
        <p:txBody>
          <a:bodyPr lIns="365760" tIns="685800" rIns="365760" bIns="1828800"/>
          <a:lstStyle>
            <a:lvl1pPr marL="0" indent="0">
              <a:lnSpc>
                <a:spcPts val="3400"/>
              </a:lnSpc>
              <a:spcBef>
                <a:spcPts val="1200"/>
              </a:spcBef>
              <a:buNone/>
              <a:defRPr lang="en-US" sz="3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250311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es + Tan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484633"/>
            <a:ext cx="8334376" cy="219456"/>
          </a:xfrm>
        </p:spPr>
        <p:txBody>
          <a:bodyPr anchor="ctr"/>
          <a:lstStyle>
            <a:lvl1pPr>
              <a:defRPr sz="1725" b="1" cap="all" baseline="0"/>
            </a:lvl1pPr>
          </a:lstStyle>
          <a:p>
            <a:r>
              <a:rPr lang="en-US"/>
              <a:t>Insert headline here</a:t>
            </a:r>
          </a:p>
        </p:txBody>
      </p:sp>
      <p:sp>
        <p:nvSpPr>
          <p:cNvPr id="7" name="Text Placeholder 9"/>
          <p:cNvSpPr>
            <a:spLocks noGrp="1"/>
          </p:cNvSpPr>
          <p:nvPr>
            <p:ph type="body" sz="quarter" idx="20" hasCustomPrompt="1"/>
          </p:nvPr>
        </p:nvSpPr>
        <p:spPr>
          <a:xfrm>
            <a:off x="371475" y="789516"/>
            <a:ext cx="8334376" cy="214313"/>
          </a:xfrm>
        </p:spPr>
        <p:txBody>
          <a:bodyPr/>
          <a:lstStyle>
            <a:lvl1pPr>
              <a:defRPr sz="825" b="1" i="1">
                <a:solidFill>
                  <a:schemeClr val="accent2"/>
                </a:solidFill>
              </a:defRPr>
            </a:lvl1pPr>
          </a:lstStyle>
          <a:p>
            <a:pPr lvl="0"/>
            <a:r>
              <a:rPr lang="en-US"/>
              <a:t>Page description / narrative text</a:t>
            </a:r>
          </a:p>
        </p:txBody>
      </p:sp>
      <p:sp>
        <p:nvSpPr>
          <p:cNvPr id="8" name="Text Placeholder 9"/>
          <p:cNvSpPr>
            <a:spLocks noGrp="1"/>
          </p:cNvSpPr>
          <p:nvPr>
            <p:ph type="body" sz="quarter" idx="21" hasCustomPrompt="1"/>
          </p:nvPr>
        </p:nvSpPr>
        <p:spPr>
          <a:xfrm>
            <a:off x="371475" y="4699288"/>
            <a:ext cx="8338334" cy="148070"/>
          </a:xfrm>
        </p:spPr>
        <p:txBody>
          <a:bodyPr/>
          <a:lstStyle>
            <a:lvl1pPr>
              <a:defRPr sz="525" i="1">
                <a:solidFill>
                  <a:schemeClr val="accent5">
                    <a:lumMod val="50000"/>
                  </a:schemeClr>
                </a:solidFill>
              </a:defRPr>
            </a:lvl1pPr>
          </a:lstStyle>
          <a:p>
            <a:pPr lvl="0"/>
            <a:r>
              <a:rPr lang="en-US"/>
              <a:t>Click to edit Source</a:t>
            </a:r>
          </a:p>
        </p:txBody>
      </p:sp>
      <p:sp>
        <p:nvSpPr>
          <p:cNvPr id="16" name="Rectangle 15">
            <a:extLst>
              <a:ext uri="{FF2B5EF4-FFF2-40B4-BE49-F238E27FC236}">
                <a16:creationId xmlns:a16="http://schemas.microsoft.com/office/drawing/2014/main" id="{1CA2521E-50BF-AD4F-BE68-5804882FEE1A}"/>
              </a:ext>
            </a:extLst>
          </p:cNvPr>
          <p:cNvSpPr/>
          <p:nvPr userDrawn="1"/>
        </p:nvSpPr>
        <p:spPr>
          <a:xfrm>
            <a:off x="1819276" y="1174531"/>
            <a:ext cx="6890534" cy="34526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8580" rtlCol="0" anchor="t"/>
          <a:lstStyle/>
          <a:p>
            <a:endParaRPr lang="en-US" sz="750" b="1">
              <a:solidFill>
                <a:schemeClr val="accent6"/>
              </a:solidFill>
            </a:endParaRPr>
          </a:p>
        </p:txBody>
      </p:sp>
      <p:sp>
        <p:nvSpPr>
          <p:cNvPr id="17" name="Rectangle 16">
            <a:extLst>
              <a:ext uri="{FF2B5EF4-FFF2-40B4-BE49-F238E27FC236}">
                <a16:creationId xmlns:a16="http://schemas.microsoft.com/office/drawing/2014/main" id="{2CF1E7D4-28C8-E245-B51D-1270F5C9C060}"/>
              </a:ext>
            </a:extLst>
          </p:cNvPr>
          <p:cNvSpPr/>
          <p:nvPr userDrawn="1"/>
        </p:nvSpPr>
        <p:spPr>
          <a:xfrm>
            <a:off x="371475" y="1174531"/>
            <a:ext cx="1394263" cy="3452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tlCol="0" anchor="t"/>
          <a:lstStyle/>
          <a:p>
            <a:pPr>
              <a:spcAft>
                <a:spcPts val="450"/>
              </a:spcAft>
            </a:pPr>
            <a:endParaRPr lang="en-US" sz="675">
              <a:solidFill>
                <a:schemeClr val="accent6"/>
              </a:solidFill>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BAAB0B58-34FE-3C44-BCD0-62A8E308A62A}"/>
              </a:ext>
            </a:extLst>
          </p:cNvPr>
          <p:cNvSpPr>
            <a:spLocks noGrp="1"/>
          </p:cNvSpPr>
          <p:nvPr>
            <p:ph type="sldNum" sz="quarter" idx="4"/>
          </p:nvPr>
        </p:nvSpPr>
        <p:spPr>
          <a:xfrm>
            <a:off x="8286078" y="4893382"/>
            <a:ext cx="411883" cy="157734"/>
          </a:xfrm>
          <a:prstGeom prst="rect">
            <a:avLst/>
          </a:prstGeom>
        </p:spPr>
        <p:txBody>
          <a:bodyPr vert="horz" lIns="0" tIns="45720" rIns="0" bIns="45720" rtlCol="0" anchor="ctr"/>
          <a:lstStyle>
            <a:lvl1pPr algn="r">
              <a:defRPr sz="525">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a:p>
        </p:txBody>
      </p:sp>
      <p:sp>
        <p:nvSpPr>
          <p:cNvPr id="3" name="Footer Placeholder 2">
            <a:extLst>
              <a:ext uri="{FF2B5EF4-FFF2-40B4-BE49-F238E27FC236}">
                <a16:creationId xmlns:a16="http://schemas.microsoft.com/office/drawing/2014/main" id="{B52761BB-0AAA-9344-BB9B-4636968E098F}"/>
              </a:ext>
            </a:extLst>
          </p:cNvPr>
          <p:cNvSpPr>
            <a:spLocks noGrp="1"/>
          </p:cNvSpPr>
          <p:nvPr>
            <p:ph type="ftr" sz="quarter" idx="22"/>
          </p:nvPr>
        </p:nvSpPr>
        <p:spPr/>
        <p:txBody>
          <a:bodyPr/>
          <a:lstStyle/>
          <a:p>
            <a:pPr algn="r"/>
            <a:endParaRPr lang="en-US"/>
          </a:p>
        </p:txBody>
      </p:sp>
      <p:sp>
        <p:nvSpPr>
          <p:cNvPr id="4" name="Date Placeholder 3">
            <a:extLst>
              <a:ext uri="{FF2B5EF4-FFF2-40B4-BE49-F238E27FC236}">
                <a16:creationId xmlns:a16="http://schemas.microsoft.com/office/drawing/2014/main" id="{8895E4C0-1300-BE4C-BD7B-928440C627D5}"/>
              </a:ext>
            </a:extLst>
          </p:cNvPr>
          <p:cNvSpPr>
            <a:spLocks noGrp="1"/>
          </p:cNvSpPr>
          <p:nvPr>
            <p:ph type="dt" sz="half" idx="23"/>
          </p:nvPr>
        </p:nvSpPr>
        <p:spPr/>
        <p:txBody>
          <a:bodyPr/>
          <a:lstStyle/>
          <a:p>
            <a:endParaRPr lang="en-US"/>
          </a:p>
        </p:txBody>
      </p:sp>
    </p:spTree>
    <p:extLst>
      <p:ext uri="{BB962C8B-B14F-4D97-AF65-F5344CB8AC3E}">
        <p14:creationId xmlns:p14="http://schemas.microsoft.com/office/powerpoint/2010/main" val="323278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2" pos="312">
          <p15:clr>
            <a:srgbClr val="FBAE40"/>
          </p15:clr>
        </p15:guide>
        <p15:guide id="3" pos="7251">
          <p15:clr>
            <a:srgbClr val="FBAE40"/>
          </p15:clr>
        </p15:guide>
        <p15:guide id="4" orient="horz" pos="3883">
          <p15:clr>
            <a:srgbClr val="FBAE40"/>
          </p15:clr>
        </p15:guide>
        <p15:guide id="6" orient="horz" pos="752">
          <p15:clr>
            <a:srgbClr val="FBAE40"/>
          </p15:clr>
        </p15:guide>
        <p15:guide id="7" pos="1480">
          <p15:clr>
            <a:srgbClr val="FBAE40"/>
          </p15:clr>
        </p15:guide>
        <p15:guide id="8" pos="1528">
          <p15:clr>
            <a:srgbClr val="FBAE40"/>
          </p15:clr>
        </p15:guide>
        <p15:guide id="9" pos="1581">
          <p15:clr>
            <a:srgbClr val="FBAE40"/>
          </p15:clr>
        </p15:guide>
        <p15:guide id="10" pos="7312">
          <p15:clr>
            <a:srgbClr val="FBAE40"/>
          </p15:clr>
        </p15:guide>
        <p15:guide id="11" orient="horz" pos="1293">
          <p15:clr>
            <a:srgbClr val="FBAE40"/>
          </p15:clr>
        </p15:guide>
        <p15:guide id="12" orient="horz" pos="3827">
          <p15:clr>
            <a:srgbClr val="FBAE40"/>
          </p15:clr>
        </p15:guide>
        <p15:guide id="13" orient="horz" pos="104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es + No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484633"/>
            <a:ext cx="8334375" cy="219456"/>
          </a:xfrm>
        </p:spPr>
        <p:txBody>
          <a:bodyPr anchor="ctr"/>
          <a:lstStyle>
            <a:lvl1pPr>
              <a:defRPr sz="1725" b="1" cap="all" baseline="0"/>
            </a:lvl1pPr>
          </a:lstStyle>
          <a:p>
            <a:r>
              <a:rPr lang="en-US"/>
              <a:t>Insert headline here</a:t>
            </a:r>
          </a:p>
        </p:txBody>
      </p:sp>
      <p:sp>
        <p:nvSpPr>
          <p:cNvPr id="7" name="Text Placeholder 9"/>
          <p:cNvSpPr>
            <a:spLocks noGrp="1"/>
          </p:cNvSpPr>
          <p:nvPr>
            <p:ph type="body" sz="quarter" idx="20" hasCustomPrompt="1"/>
          </p:nvPr>
        </p:nvSpPr>
        <p:spPr>
          <a:xfrm>
            <a:off x="371476" y="789516"/>
            <a:ext cx="8334374" cy="214313"/>
          </a:xfrm>
        </p:spPr>
        <p:txBody>
          <a:bodyPr/>
          <a:lstStyle>
            <a:lvl1pPr>
              <a:defRPr sz="825" b="1" i="1">
                <a:solidFill>
                  <a:schemeClr val="accent2"/>
                </a:solidFill>
              </a:defRPr>
            </a:lvl1pPr>
          </a:lstStyle>
          <a:p>
            <a:pPr lvl="0"/>
            <a:r>
              <a:rPr lang="en-US"/>
              <a:t>Page description / narrative text</a:t>
            </a:r>
          </a:p>
        </p:txBody>
      </p:sp>
      <p:sp>
        <p:nvSpPr>
          <p:cNvPr id="8" name="Text Placeholder 9"/>
          <p:cNvSpPr>
            <a:spLocks noGrp="1"/>
          </p:cNvSpPr>
          <p:nvPr>
            <p:ph type="body" sz="quarter" idx="21" hasCustomPrompt="1"/>
          </p:nvPr>
        </p:nvSpPr>
        <p:spPr>
          <a:xfrm>
            <a:off x="371475" y="4699288"/>
            <a:ext cx="8334376" cy="148070"/>
          </a:xfrm>
        </p:spPr>
        <p:txBody>
          <a:bodyPr/>
          <a:lstStyle>
            <a:lvl1pPr>
              <a:defRPr sz="525" i="1">
                <a:solidFill>
                  <a:schemeClr val="accent5">
                    <a:lumMod val="50000"/>
                  </a:schemeClr>
                </a:solidFill>
              </a:defRPr>
            </a:lvl1pPr>
          </a:lstStyle>
          <a:p>
            <a:pPr lvl="0"/>
            <a:r>
              <a:rPr lang="en-US"/>
              <a:t>Click to edit Source</a:t>
            </a:r>
          </a:p>
        </p:txBody>
      </p:sp>
      <p:sp>
        <p:nvSpPr>
          <p:cNvPr id="17" name="Rectangle 16">
            <a:extLst>
              <a:ext uri="{FF2B5EF4-FFF2-40B4-BE49-F238E27FC236}">
                <a16:creationId xmlns:a16="http://schemas.microsoft.com/office/drawing/2014/main" id="{2CF1E7D4-28C8-E245-B51D-1270F5C9C060}"/>
              </a:ext>
            </a:extLst>
          </p:cNvPr>
          <p:cNvSpPr/>
          <p:nvPr userDrawn="1"/>
        </p:nvSpPr>
        <p:spPr>
          <a:xfrm>
            <a:off x="371475" y="1174531"/>
            <a:ext cx="1394263" cy="3452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tlCol="0" anchor="t"/>
          <a:lstStyle/>
          <a:p>
            <a:pPr>
              <a:spcAft>
                <a:spcPts val="450"/>
              </a:spcAft>
            </a:pPr>
            <a:endParaRPr lang="en-US" sz="675">
              <a:solidFill>
                <a:schemeClr val="accent6"/>
              </a:solidFill>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7FA1DDF2-063B-314C-A62C-261F6CCE6893}"/>
              </a:ext>
            </a:extLst>
          </p:cNvPr>
          <p:cNvSpPr>
            <a:spLocks noGrp="1"/>
          </p:cNvSpPr>
          <p:nvPr>
            <p:ph type="sldNum" sz="quarter" idx="4"/>
          </p:nvPr>
        </p:nvSpPr>
        <p:spPr>
          <a:xfrm>
            <a:off x="8286078" y="4893382"/>
            <a:ext cx="411883" cy="157734"/>
          </a:xfrm>
          <a:prstGeom prst="rect">
            <a:avLst/>
          </a:prstGeom>
        </p:spPr>
        <p:txBody>
          <a:bodyPr vert="horz" lIns="0" tIns="45720" rIns="0" bIns="45720" rtlCol="0" anchor="ctr"/>
          <a:lstStyle>
            <a:lvl1pPr algn="r">
              <a:defRPr sz="525">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a:p>
        </p:txBody>
      </p:sp>
      <p:sp>
        <p:nvSpPr>
          <p:cNvPr id="3" name="Footer Placeholder 2">
            <a:extLst>
              <a:ext uri="{FF2B5EF4-FFF2-40B4-BE49-F238E27FC236}">
                <a16:creationId xmlns:a16="http://schemas.microsoft.com/office/drawing/2014/main" id="{96067593-15F3-4A4C-B2BF-2AF4A1C8D3A7}"/>
              </a:ext>
            </a:extLst>
          </p:cNvPr>
          <p:cNvSpPr>
            <a:spLocks noGrp="1"/>
          </p:cNvSpPr>
          <p:nvPr>
            <p:ph type="ftr" sz="quarter" idx="22"/>
          </p:nvPr>
        </p:nvSpPr>
        <p:spPr/>
        <p:txBody>
          <a:bodyPr/>
          <a:lstStyle/>
          <a:p>
            <a:pPr algn="r"/>
            <a:endParaRPr lang="en-US"/>
          </a:p>
        </p:txBody>
      </p:sp>
      <p:sp>
        <p:nvSpPr>
          <p:cNvPr id="5" name="Date Placeholder 4">
            <a:extLst>
              <a:ext uri="{FF2B5EF4-FFF2-40B4-BE49-F238E27FC236}">
                <a16:creationId xmlns:a16="http://schemas.microsoft.com/office/drawing/2014/main" id="{A83ED131-6591-984B-A6E8-DC5832DD63E8}"/>
              </a:ext>
            </a:extLst>
          </p:cNvPr>
          <p:cNvSpPr>
            <a:spLocks noGrp="1"/>
          </p:cNvSpPr>
          <p:nvPr>
            <p:ph type="dt" sz="half" idx="23"/>
          </p:nvPr>
        </p:nvSpPr>
        <p:spPr/>
        <p:txBody>
          <a:bodyPr/>
          <a:lstStyle/>
          <a:p>
            <a:endParaRPr lang="en-US"/>
          </a:p>
        </p:txBody>
      </p:sp>
    </p:spTree>
    <p:extLst>
      <p:ext uri="{BB962C8B-B14F-4D97-AF65-F5344CB8AC3E}">
        <p14:creationId xmlns:p14="http://schemas.microsoft.com/office/powerpoint/2010/main" val="114923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2" pos="312">
          <p15:clr>
            <a:srgbClr val="FBAE40"/>
          </p15:clr>
        </p15:guide>
        <p15:guide id="3" pos="7251">
          <p15:clr>
            <a:srgbClr val="FBAE40"/>
          </p15:clr>
        </p15:guide>
        <p15:guide id="4" orient="horz" pos="3883">
          <p15:clr>
            <a:srgbClr val="FBAE40"/>
          </p15:clr>
        </p15:guide>
        <p15:guide id="6" orient="horz" pos="752">
          <p15:clr>
            <a:srgbClr val="FBAE40"/>
          </p15:clr>
        </p15:guide>
        <p15:guide id="7" pos="1480">
          <p15:clr>
            <a:srgbClr val="FBAE40"/>
          </p15:clr>
        </p15:guide>
        <p15:guide id="8" pos="1528">
          <p15:clr>
            <a:srgbClr val="FBAE40"/>
          </p15:clr>
        </p15:guide>
        <p15:guide id="9" pos="1581">
          <p15:clr>
            <a:srgbClr val="FBAE40"/>
          </p15:clr>
        </p15:guide>
        <p15:guide id="10" pos="7312">
          <p15:clr>
            <a:srgbClr val="FBAE40"/>
          </p15:clr>
        </p15:guide>
        <p15:guide id="11" orient="horz" pos="1293">
          <p15:clr>
            <a:srgbClr val="FBAE40"/>
          </p15:clr>
        </p15:guide>
        <p15:guide id="12" orient="horz" pos="3827">
          <p15:clr>
            <a:srgbClr val="FBAE40"/>
          </p15:clr>
        </p15:guide>
        <p15:guide id="13" orient="horz" pos="104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Column - Tan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484633"/>
            <a:ext cx="8334375" cy="219456"/>
          </a:xfrm>
        </p:spPr>
        <p:txBody>
          <a:bodyPr anchor="ctr"/>
          <a:lstStyle>
            <a:lvl1pPr>
              <a:defRPr sz="1725" b="1" cap="all" baseline="0"/>
            </a:lvl1pPr>
          </a:lstStyle>
          <a:p>
            <a:r>
              <a:rPr lang="en-US"/>
              <a:t>Insert headline here</a:t>
            </a:r>
          </a:p>
        </p:txBody>
      </p:sp>
      <p:sp>
        <p:nvSpPr>
          <p:cNvPr id="7" name="Text Placeholder 9"/>
          <p:cNvSpPr>
            <a:spLocks noGrp="1"/>
          </p:cNvSpPr>
          <p:nvPr>
            <p:ph type="body" sz="quarter" idx="20" hasCustomPrompt="1"/>
          </p:nvPr>
        </p:nvSpPr>
        <p:spPr>
          <a:xfrm>
            <a:off x="371475" y="789516"/>
            <a:ext cx="8334376" cy="214313"/>
          </a:xfrm>
        </p:spPr>
        <p:txBody>
          <a:bodyPr/>
          <a:lstStyle>
            <a:lvl1pPr>
              <a:defRPr sz="825" b="1" i="1">
                <a:solidFill>
                  <a:schemeClr val="accent2"/>
                </a:solidFill>
              </a:defRPr>
            </a:lvl1pPr>
          </a:lstStyle>
          <a:p>
            <a:pPr lvl="0"/>
            <a:r>
              <a:rPr lang="en-US"/>
              <a:t>Page description / narrative text</a:t>
            </a:r>
          </a:p>
        </p:txBody>
      </p:sp>
      <p:sp>
        <p:nvSpPr>
          <p:cNvPr id="8" name="Text Placeholder 9"/>
          <p:cNvSpPr>
            <a:spLocks noGrp="1"/>
          </p:cNvSpPr>
          <p:nvPr>
            <p:ph type="body" sz="quarter" idx="21" hasCustomPrompt="1"/>
          </p:nvPr>
        </p:nvSpPr>
        <p:spPr>
          <a:xfrm>
            <a:off x="371475" y="4699288"/>
            <a:ext cx="8334376" cy="148070"/>
          </a:xfrm>
        </p:spPr>
        <p:txBody>
          <a:bodyPr/>
          <a:lstStyle>
            <a:lvl1pPr>
              <a:defRPr sz="525" i="1">
                <a:solidFill>
                  <a:schemeClr val="accent5">
                    <a:lumMod val="50000"/>
                  </a:schemeClr>
                </a:solidFill>
              </a:defRPr>
            </a:lvl1pPr>
          </a:lstStyle>
          <a:p>
            <a:pPr lvl="0"/>
            <a:r>
              <a:rPr lang="en-US"/>
              <a:t>Click to edit Source</a:t>
            </a:r>
          </a:p>
        </p:txBody>
      </p:sp>
      <p:sp>
        <p:nvSpPr>
          <p:cNvPr id="3" name="Rectangle 2">
            <a:extLst>
              <a:ext uri="{FF2B5EF4-FFF2-40B4-BE49-F238E27FC236}">
                <a16:creationId xmlns:a16="http://schemas.microsoft.com/office/drawing/2014/main" id="{4897DCF9-60C0-514D-BFED-C7D7EEC27DBA}"/>
              </a:ext>
            </a:extLst>
          </p:cNvPr>
          <p:cNvSpPr/>
          <p:nvPr userDrawn="1"/>
        </p:nvSpPr>
        <p:spPr>
          <a:xfrm>
            <a:off x="371476" y="1171576"/>
            <a:ext cx="8338334" cy="345162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DD16C6DE-8706-BE43-B5D0-E2C6FF27320A}"/>
              </a:ext>
            </a:extLst>
          </p:cNvPr>
          <p:cNvSpPr>
            <a:spLocks noGrp="1"/>
          </p:cNvSpPr>
          <p:nvPr>
            <p:ph type="sldNum" sz="quarter" idx="4"/>
          </p:nvPr>
        </p:nvSpPr>
        <p:spPr>
          <a:xfrm>
            <a:off x="8286078" y="4893382"/>
            <a:ext cx="411883" cy="157734"/>
          </a:xfrm>
          <a:prstGeom prst="rect">
            <a:avLst/>
          </a:prstGeom>
        </p:spPr>
        <p:txBody>
          <a:bodyPr vert="horz" lIns="0" tIns="45720" rIns="0" bIns="45720" rtlCol="0" anchor="ctr"/>
          <a:lstStyle>
            <a:lvl1pPr algn="r">
              <a:defRPr sz="525">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a:p>
        </p:txBody>
      </p:sp>
      <p:sp>
        <p:nvSpPr>
          <p:cNvPr id="4" name="Footer Placeholder 3">
            <a:extLst>
              <a:ext uri="{FF2B5EF4-FFF2-40B4-BE49-F238E27FC236}">
                <a16:creationId xmlns:a16="http://schemas.microsoft.com/office/drawing/2014/main" id="{75D05B5C-0114-1840-8C4E-20261A4DBFA2}"/>
              </a:ext>
            </a:extLst>
          </p:cNvPr>
          <p:cNvSpPr>
            <a:spLocks noGrp="1"/>
          </p:cNvSpPr>
          <p:nvPr>
            <p:ph type="ftr" sz="quarter" idx="22"/>
          </p:nvPr>
        </p:nvSpPr>
        <p:spPr/>
        <p:txBody>
          <a:bodyPr/>
          <a:lstStyle/>
          <a:p>
            <a:pPr algn="r"/>
            <a:endParaRPr lang="en-US"/>
          </a:p>
        </p:txBody>
      </p:sp>
      <p:sp>
        <p:nvSpPr>
          <p:cNvPr id="5" name="Date Placeholder 4">
            <a:extLst>
              <a:ext uri="{FF2B5EF4-FFF2-40B4-BE49-F238E27FC236}">
                <a16:creationId xmlns:a16="http://schemas.microsoft.com/office/drawing/2014/main" id="{B5D25815-C509-994D-88DC-DCFE470CB318}"/>
              </a:ext>
            </a:extLst>
          </p:cNvPr>
          <p:cNvSpPr>
            <a:spLocks noGrp="1"/>
          </p:cNvSpPr>
          <p:nvPr>
            <p:ph type="dt" sz="half" idx="23"/>
          </p:nvPr>
        </p:nvSpPr>
        <p:spPr/>
        <p:txBody>
          <a:bodyPr/>
          <a:lstStyle/>
          <a:p>
            <a:endParaRPr lang="en-US"/>
          </a:p>
        </p:txBody>
      </p:sp>
    </p:spTree>
    <p:extLst>
      <p:ext uri="{BB962C8B-B14F-4D97-AF65-F5344CB8AC3E}">
        <p14:creationId xmlns:p14="http://schemas.microsoft.com/office/powerpoint/2010/main" val="416387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2" pos="312">
          <p15:clr>
            <a:srgbClr val="FBAE40"/>
          </p15:clr>
        </p15:guide>
        <p15:guide id="4" orient="horz" pos="3883">
          <p15:clr>
            <a:srgbClr val="FBAE40"/>
          </p15:clr>
        </p15:guide>
        <p15:guide id="6" orient="horz" pos="752">
          <p15:clr>
            <a:srgbClr val="FBAE40"/>
          </p15:clr>
        </p15:guide>
        <p15:guide id="10" pos="73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Teal">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B4E35ED-9F5B-348D-1D22-4662156F704C}"/>
              </a:ext>
            </a:extLst>
          </p:cNvPr>
          <p:cNvSpPr>
            <a:spLocks noEditPoints="1"/>
          </p:cNvSpPr>
          <p:nvPr userDrawn="1"/>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Picture Placeholder 14"/>
          <p:cNvSpPr>
            <a:spLocks noGrp="1"/>
          </p:cNvSpPr>
          <p:nvPr>
            <p:ph type="pic" sz="quarter" idx="11"/>
          </p:nvPr>
        </p:nvSpPr>
        <p:spPr>
          <a:xfrm>
            <a:off x="0" y="0"/>
            <a:ext cx="9144000" cy="4710113"/>
          </a:xfrm>
          <a:solidFill>
            <a:schemeClr val="bg2">
              <a:lumMod val="90000"/>
            </a:schemeClr>
          </a:solidFill>
        </p:spPr>
        <p:txBody>
          <a:bodyPr rtlCol="0">
            <a:noAutofit/>
          </a:bodyPr>
          <a:lstStyle/>
          <a:p>
            <a:pPr lvl="0"/>
            <a:r>
              <a:rPr lang="en-US" noProof="0"/>
              <a:t>Click icon to add picture</a:t>
            </a:r>
          </a:p>
        </p:txBody>
      </p:sp>
      <p:sp>
        <p:nvSpPr>
          <p:cNvPr id="13" name="Text Placeholder 12"/>
          <p:cNvSpPr>
            <a:spLocks noGrp="1"/>
          </p:cNvSpPr>
          <p:nvPr>
            <p:ph type="body" sz="quarter" idx="10"/>
          </p:nvPr>
        </p:nvSpPr>
        <p:spPr>
          <a:xfrm>
            <a:off x="1" y="1172308"/>
            <a:ext cx="5802922" cy="3971191"/>
          </a:xfrm>
          <a:solidFill>
            <a:srgbClr val="DEE5EA"/>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16"/>
          <p:cNvSpPr>
            <a:spLocks noGrp="1"/>
          </p:cNvSpPr>
          <p:nvPr>
            <p:ph type="body" sz="quarter" idx="12"/>
          </p:nvPr>
        </p:nvSpPr>
        <p:spPr>
          <a:xfrm>
            <a:off x="5996940" y="4886689"/>
            <a:ext cx="2416810" cy="117148"/>
          </a:xfrm>
        </p:spPr>
        <p:txBody>
          <a:bodyPr>
            <a:spAutoFit/>
          </a:bodyPr>
          <a:lstStyle>
            <a:lvl1pPr marL="0" indent="0">
              <a:buNone/>
              <a:defRPr sz="750" cap="all" spc="11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65595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Column - Medium Blu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484633"/>
            <a:ext cx="8334375" cy="219456"/>
          </a:xfrm>
        </p:spPr>
        <p:txBody>
          <a:bodyPr anchor="ctr"/>
          <a:lstStyle>
            <a:lvl1pPr>
              <a:defRPr sz="1725" b="1" cap="all" baseline="0"/>
            </a:lvl1pPr>
          </a:lstStyle>
          <a:p>
            <a:r>
              <a:rPr lang="en-US"/>
              <a:t>Insert headline here</a:t>
            </a:r>
          </a:p>
        </p:txBody>
      </p:sp>
      <p:sp>
        <p:nvSpPr>
          <p:cNvPr id="7" name="Text Placeholder 9"/>
          <p:cNvSpPr>
            <a:spLocks noGrp="1"/>
          </p:cNvSpPr>
          <p:nvPr>
            <p:ph type="body" sz="quarter" idx="20" hasCustomPrompt="1"/>
          </p:nvPr>
        </p:nvSpPr>
        <p:spPr>
          <a:xfrm>
            <a:off x="371475" y="789516"/>
            <a:ext cx="8334376" cy="214313"/>
          </a:xfrm>
        </p:spPr>
        <p:txBody>
          <a:bodyPr/>
          <a:lstStyle>
            <a:lvl1pPr>
              <a:defRPr sz="825" b="1" i="1">
                <a:solidFill>
                  <a:schemeClr val="accent2"/>
                </a:solidFill>
              </a:defRPr>
            </a:lvl1pPr>
          </a:lstStyle>
          <a:p>
            <a:pPr lvl="0"/>
            <a:r>
              <a:rPr lang="en-US"/>
              <a:t>Page description / narrative text</a:t>
            </a:r>
          </a:p>
        </p:txBody>
      </p:sp>
      <p:sp>
        <p:nvSpPr>
          <p:cNvPr id="8" name="Text Placeholder 9"/>
          <p:cNvSpPr>
            <a:spLocks noGrp="1"/>
          </p:cNvSpPr>
          <p:nvPr>
            <p:ph type="body" sz="quarter" idx="21" hasCustomPrompt="1"/>
          </p:nvPr>
        </p:nvSpPr>
        <p:spPr>
          <a:xfrm>
            <a:off x="371475" y="4699288"/>
            <a:ext cx="8334376" cy="148070"/>
          </a:xfrm>
        </p:spPr>
        <p:txBody>
          <a:bodyPr/>
          <a:lstStyle>
            <a:lvl1pPr>
              <a:defRPr sz="525" i="1">
                <a:solidFill>
                  <a:schemeClr val="accent5">
                    <a:lumMod val="50000"/>
                  </a:schemeClr>
                </a:solidFill>
              </a:defRPr>
            </a:lvl1pPr>
          </a:lstStyle>
          <a:p>
            <a:pPr lvl="0"/>
            <a:r>
              <a:rPr lang="en-US"/>
              <a:t>Click to edit Source</a:t>
            </a:r>
          </a:p>
        </p:txBody>
      </p:sp>
      <p:sp>
        <p:nvSpPr>
          <p:cNvPr id="3" name="Rectangle 2">
            <a:extLst>
              <a:ext uri="{FF2B5EF4-FFF2-40B4-BE49-F238E27FC236}">
                <a16:creationId xmlns:a16="http://schemas.microsoft.com/office/drawing/2014/main" id="{4897DCF9-60C0-514D-BFED-C7D7EEC27DBA}"/>
              </a:ext>
            </a:extLst>
          </p:cNvPr>
          <p:cNvSpPr/>
          <p:nvPr userDrawn="1"/>
        </p:nvSpPr>
        <p:spPr>
          <a:xfrm>
            <a:off x="371475" y="1171576"/>
            <a:ext cx="8334375" cy="34516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F56A8AC-C80A-1D41-9C5D-FC4AE0CCCDF1}"/>
              </a:ext>
            </a:extLst>
          </p:cNvPr>
          <p:cNvSpPr>
            <a:spLocks noGrp="1"/>
          </p:cNvSpPr>
          <p:nvPr>
            <p:ph type="sldNum" sz="quarter" idx="4"/>
          </p:nvPr>
        </p:nvSpPr>
        <p:spPr>
          <a:xfrm>
            <a:off x="8286078" y="4893382"/>
            <a:ext cx="411883" cy="157734"/>
          </a:xfrm>
          <a:prstGeom prst="rect">
            <a:avLst/>
          </a:prstGeom>
        </p:spPr>
        <p:txBody>
          <a:bodyPr vert="horz" lIns="0" tIns="45720" rIns="0" bIns="45720" rtlCol="0" anchor="ctr"/>
          <a:lstStyle>
            <a:lvl1pPr algn="r">
              <a:defRPr sz="525">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a:p>
        </p:txBody>
      </p:sp>
      <p:sp>
        <p:nvSpPr>
          <p:cNvPr id="4" name="Footer Placeholder 3">
            <a:extLst>
              <a:ext uri="{FF2B5EF4-FFF2-40B4-BE49-F238E27FC236}">
                <a16:creationId xmlns:a16="http://schemas.microsoft.com/office/drawing/2014/main" id="{6F3574F9-AFE0-494E-94C5-895270EF3707}"/>
              </a:ext>
            </a:extLst>
          </p:cNvPr>
          <p:cNvSpPr>
            <a:spLocks noGrp="1"/>
          </p:cNvSpPr>
          <p:nvPr>
            <p:ph type="ftr" sz="quarter" idx="22"/>
          </p:nvPr>
        </p:nvSpPr>
        <p:spPr/>
        <p:txBody>
          <a:bodyPr/>
          <a:lstStyle/>
          <a:p>
            <a:pPr algn="r"/>
            <a:endParaRPr lang="en-US"/>
          </a:p>
        </p:txBody>
      </p:sp>
      <p:sp>
        <p:nvSpPr>
          <p:cNvPr id="5" name="Date Placeholder 4">
            <a:extLst>
              <a:ext uri="{FF2B5EF4-FFF2-40B4-BE49-F238E27FC236}">
                <a16:creationId xmlns:a16="http://schemas.microsoft.com/office/drawing/2014/main" id="{807CB70F-7458-814F-939D-1D22FCDC0180}"/>
              </a:ext>
            </a:extLst>
          </p:cNvPr>
          <p:cNvSpPr>
            <a:spLocks noGrp="1"/>
          </p:cNvSpPr>
          <p:nvPr>
            <p:ph type="dt" sz="half" idx="23"/>
          </p:nvPr>
        </p:nvSpPr>
        <p:spPr/>
        <p:txBody>
          <a:bodyPr/>
          <a:lstStyle/>
          <a:p>
            <a:endParaRPr lang="en-US"/>
          </a:p>
        </p:txBody>
      </p:sp>
    </p:spTree>
    <p:extLst>
      <p:ext uri="{BB962C8B-B14F-4D97-AF65-F5344CB8AC3E}">
        <p14:creationId xmlns:p14="http://schemas.microsoft.com/office/powerpoint/2010/main" val="4269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2" pos="312">
          <p15:clr>
            <a:srgbClr val="FBAE40"/>
          </p15:clr>
        </p15:guide>
        <p15:guide id="4" orient="horz" pos="3883">
          <p15:clr>
            <a:srgbClr val="FBAE40"/>
          </p15:clr>
        </p15:guide>
        <p15:guide id="6" orient="horz" pos="752">
          <p15:clr>
            <a:srgbClr val="FBAE40"/>
          </p15:clr>
        </p15:guide>
        <p15:guide id="10" pos="731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Column - Light Blu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484633"/>
            <a:ext cx="8334375" cy="219456"/>
          </a:xfrm>
        </p:spPr>
        <p:txBody>
          <a:bodyPr anchor="ctr"/>
          <a:lstStyle>
            <a:lvl1pPr>
              <a:defRPr sz="1725" b="1" cap="all" baseline="0"/>
            </a:lvl1pPr>
          </a:lstStyle>
          <a:p>
            <a:r>
              <a:rPr lang="en-US"/>
              <a:t>Insert headline here</a:t>
            </a:r>
          </a:p>
        </p:txBody>
      </p:sp>
      <p:sp>
        <p:nvSpPr>
          <p:cNvPr id="7" name="Text Placeholder 9"/>
          <p:cNvSpPr>
            <a:spLocks noGrp="1"/>
          </p:cNvSpPr>
          <p:nvPr>
            <p:ph type="body" sz="quarter" idx="20" hasCustomPrompt="1"/>
          </p:nvPr>
        </p:nvSpPr>
        <p:spPr>
          <a:xfrm>
            <a:off x="371475" y="789516"/>
            <a:ext cx="8334374" cy="214313"/>
          </a:xfrm>
        </p:spPr>
        <p:txBody>
          <a:bodyPr/>
          <a:lstStyle>
            <a:lvl1pPr>
              <a:defRPr sz="825" b="1" i="1">
                <a:solidFill>
                  <a:schemeClr val="accent2"/>
                </a:solidFill>
              </a:defRPr>
            </a:lvl1pPr>
          </a:lstStyle>
          <a:p>
            <a:pPr lvl="0"/>
            <a:r>
              <a:rPr lang="en-US"/>
              <a:t>Page description / narrative text</a:t>
            </a:r>
          </a:p>
        </p:txBody>
      </p:sp>
      <p:sp>
        <p:nvSpPr>
          <p:cNvPr id="8" name="Text Placeholder 9"/>
          <p:cNvSpPr>
            <a:spLocks noGrp="1"/>
          </p:cNvSpPr>
          <p:nvPr>
            <p:ph type="body" sz="quarter" idx="21" hasCustomPrompt="1"/>
          </p:nvPr>
        </p:nvSpPr>
        <p:spPr>
          <a:xfrm>
            <a:off x="371475" y="4699288"/>
            <a:ext cx="8334375" cy="129887"/>
          </a:xfrm>
        </p:spPr>
        <p:txBody>
          <a:bodyPr/>
          <a:lstStyle>
            <a:lvl1pPr>
              <a:defRPr sz="525" i="1">
                <a:solidFill>
                  <a:schemeClr val="accent5">
                    <a:lumMod val="50000"/>
                  </a:schemeClr>
                </a:solidFill>
              </a:defRPr>
            </a:lvl1pPr>
          </a:lstStyle>
          <a:p>
            <a:pPr lvl="0"/>
            <a:r>
              <a:rPr lang="en-US"/>
              <a:t>Click to edit Source</a:t>
            </a:r>
          </a:p>
        </p:txBody>
      </p:sp>
      <p:sp>
        <p:nvSpPr>
          <p:cNvPr id="3" name="Rectangle 2">
            <a:extLst>
              <a:ext uri="{FF2B5EF4-FFF2-40B4-BE49-F238E27FC236}">
                <a16:creationId xmlns:a16="http://schemas.microsoft.com/office/drawing/2014/main" id="{4897DCF9-60C0-514D-BFED-C7D7EEC27DBA}"/>
              </a:ext>
            </a:extLst>
          </p:cNvPr>
          <p:cNvSpPr/>
          <p:nvPr userDrawn="1"/>
        </p:nvSpPr>
        <p:spPr>
          <a:xfrm>
            <a:off x="371475" y="1171576"/>
            <a:ext cx="8334375" cy="345162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0F06D1B3-422E-EF46-86FE-AFBA382F2230}"/>
              </a:ext>
            </a:extLst>
          </p:cNvPr>
          <p:cNvSpPr>
            <a:spLocks noGrp="1"/>
          </p:cNvSpPr>
          <p:nvPr>
            <p:ph type="sldNum" sz="quarter" idx="4"/>
          </p:nvPr>
        </p:nvSpPr>
        <p:spPr>
          <a:xfrm>
            <a:off x="8286078" y="4893382"/>
            <a:ext cx="411883" cy="157734"/>
          </a:xfrm>
          <a:prstGeom prst="rect">
            <a:avLst/>
          </a:prstGeom>
        </p:spPr>
        <p:txBody>
          <a:bodyPr vert="horz" lIns="0" tIns="45720" rIns="0" bIns="45720" rtlCol="0" anchor="ctr"/>
          <a:lstStyle>
            <a:lvl1pPr algn="r">
              <a:defRPr lang="en-US" dirty="0">
                <a:solidFill>
                  <a:schemeClr val="accent6"/>
                </a:solidFill>
              </a:defRPr>
            </a:lvl1pPr>
          </a:lstStyle>
          <a:p>
            <a:fld id="{4290442A-A587-DA4A-80BE-9E74F9AF5476}" type="slidenum">
              <a:rPr smtClean="0"/>
              <a:pPr/>
              <a:t>‹#›</a:t>
            </a:fld>
            <a:endParaRPr/>
          </a:p>
        </p:txBody>
      </p:sp>
      <p:sp>
        <p:nvSpPr>
          <p:cNvPr id="4" name="Footer Placeholder 3">
            <a:extLst>
              <a:ext uri="{FF2B5EF4-FFF2-40B4-BE49-F238E27FC236}">
                <a16:creationId xmlns:a16="http://schemas.microsoft.com/office/drawing/2014/main" id="{F8379A32-FB0D-0A46-BB28-902E4BDBD271}"/>
              </a:ext>
            </a:extLst>
          </p:cNvPr>
          <p:cNvSpPr>
            <a:spLocks noGrp="1"/>
          </p:cNvSpPr>
          <p:nvPr>
            <p:ph type="ftr" sz="quarter" idx="22"/>
          </p:nvPr>
        </p:nvSpPr>
        <p:spPr/>
        <p:txBody>
          <a:bodyPr/>
          <a:lstStyle/>
          <a:p>
            <a:pPr algn="r"/>
            <a:endParaRPr lang="en-US"/>
          </a:p>
        </p:txBody>
      </p:sp>
      <p:sp>
        <p:nvSpPr>
          <p:cNvPr id="5" name="Date Placeholder 4">
            <a:extLst>
              <a:ext uri="{FF2B5EF4-FFF2-40B4-BE49-F238E27FC236}">
                <a16:creationId xmlns:a16="http://schemas.microsoft.com/office/drawing/2014/main" id="{203A64A9-C7EB-9342-B299-89743F7BC70B}"/>
              </a:ext>
            </a:extLst>
          </p:cNvPr>
          <p:cNvSpPr>
            <a:spLocks noGrp="1"/>
          </p:cNvSpPr>
          <p:nvPr>
            <p:ph type="dt" sz="half" idx="23"/>
          </p:nvPr>
        </p:nvSpPr>
        <p:spPr/>
        <p:txBody>
          <a:bodyPr/>
          <a:lstStyle/>
          <a:p>
            <a:endParaRPr lang="en-US"/>
          </a:p>
        </p:txBody>
      </p:sp>
    </p:spTree>
    <p:extLst>
      <p:ext uri="{BB962C8B-B14F-4D97-AF65-F5344CB8AC3E}">
        <p14:creationId xmlns:p14="http://schemas.microsoft.com/office/powerpoint/2010/main" val="184980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2" pos="312">
          <p15:clr>
            <a:srgbClr val="FBAE40"/>
          </p15:clr>
        </p15:guide>
        <p15:guide id="4" orient="horz" pos="3883">
          <p15:clr>
            <a:srgbClr val="FBAE40"/>
          </p15:clr>
        </p15:guide>
        <p15:guide id="6" orient="horz" pos="752">
          <p15:clr>
            <a:srgbClr val="FBAE40"/>
          </p15:clr>
        </p15:guide>
        <p15:guide id="10" pos="731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Column - No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484633"/>
            <a:ext cx="8334375" cy="219456"/>
          </a:xfrm>
        </p:spPr>
        <p:txBody>
          <a:bodyPr anchor="ctr"/>
          <a:lstStyle>
            <a:lvl1pPr>
              <a:defRPr sz="1725" b="1" cap="all" baseline="0"/>
            </a:lvl1pPr>
          </a:lstStyle>
          <a:p>
            <a:r>
              <a:rPr lang="en-US"/>
              <a:t>Insert headline here</a:t>
            </a:r>
          </a:p>
        </p:txBody>
      </p:sp>
      <p:sp>
        <p:nvSpPr>
          <p:cNvPr id="7" name="Text Placeholder 9"/>
          <p:cNvSpPr>
            <a:spLocks noGrp="1"/>
          </p:cNvSpPr>
          <p:nvPr>
            <p:ph type="body" sz="quarter" idx="20" hasCustomPrompt="1"/>
          </p:nvPr>
        </p:nvSpPr>
        <p:spPr>
          <a:xfrm>
            <a:off x="371475" y="789516"/>
            <a:ext cx="8334376" cy="214313"/>
          </a:xfrm>
        </p:spPr>
        <p:txBody>
          <a:bodyPr/>
          <a:lstStyle>
            <a:lvl1pPr>
              <a:defRPr sz="825" b="1" i="1">
                <a:solidFill>
                  <a:schemeClr val="accent2"/>
                </a:solidFill>
              </a:defRPr>
            </a:lvl1pPr>
          </a:lstStyle>
          <a:p>
            <a:pPr lvl="0"/>
            <a:r>
              <a:rPr lang="en-US"/>
              <a:t>Page description / narrative text</a:t>
            </a:r>
          </a:p>
        </p:txBody>
      </p:sp>
      <p:sp>
        <p:nvSpPr>
          <p:cNvPr id="8" name="Text Placeholder 9"/>
          <p:cNvSpPr>
            <a:spLocks noGrp="1"/>
          </p:cNvSpPr>
          <p:nvPr>
            <p:ph type="body" sz="quarter" idx="21" hasCustomPrompt="1"/>
          </p:nvPr>
        </p:nvSpPr>
        <p:spPr>
          <a:xfrm>
            <a:off x="371475" y="4699288"/>
            <a:ext cx="8334376" cy="148070"/>
          </a:xfrm>
        </p:spPr>
        <p:txBody>
          <a:bodyPr/>
          <a:lstStyle>
            <a:lvl1pPr>
              <a:defRPr sz="525" i="1">
                <a:solidFill>
                  <a:schemeClr val="accent5">
                    <a:lumMod val="50000"/>
                  </a:schemeClr>
                </a:solidFill>
              </a:defRPr>
            </a:lvl1pPr>
          </a:lstStyle>
          <a:p>
            <a:pPr lvl="0"/>
            <a:r>
              <a:rPr lang="en-US"/>
              <a:t>Click to edit Source</a:t>
            </a:r>
          </a:p>
        </p:txBody>
      </p:sp>
      <p:sp>
        <p:nvSpPr>
          <p:cNvPr id="9" name="Slide Number Placeholder 5">
            <a:extLst>
              <a:ext uri="{FF2B5EF4-FFF2-40B4-BE49-F238E27FC236}">
                <a16:creationId xmlns:a16="http://schemas.microsoft.com/office/drawing/2014/main" id="{206CC56D-0CAA-3D4A-B5D0-68212404F234}"/>
              </a:ext>
            </a:extLst>
          </p:cNvPr>
          <p:cNvSpPr>
            <a:spLocks noGrp="1"/>
          </p:cNvSpPr>
          <p:nvPr>
            <p:ph type="sldNum" sz="quarter" idx="4"/>
          </p:nvPr>
        </p:nvSpPr>
        <p:spPr>
          <a:xfrm>
            <a:off x="8286078" y="4893382"/>
            <a:ext cx="411883" cy="157734"/>
          </a:xfrm>
          <a:prstGeom prst="rect">
            <a:avLst/>
          </a:prstGeom>
        </p:spPr>
        <p:txBody>
          <a:bodyPr vert="horz" lIns="0" tIns="45720" rIns="0" bIns="45720" rtlCol="0" anchor="ctr"/>
          <a:lstStyle>
            <a:lvl1pPr algn="r">
              <a:defRPr sz="525">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a:p>
        </p:txBody>
      </p:sp>
      <p:sp>
        <p:nvSpPr>
          <p:cNvPr id="3" name="Footer Placeholder 2">
            <a:extLst>
              <a:ext uri="{FF2B5EF4-FFF2-40B4-BE49-F238E27FC236}">
                <a16:creationId xmlns:a16="http://schemas.microsoft.com/office/drawing/2014/main" id="{2B49E9C1-A18A-154F-8266-866DF503919A}"/>
              </a:ext>
            </a:extLst>
          </p:cNvPr>
          <p:cNvSpPr>
            <a:spLocks noGrp="1"/>
          </p:cNvSpPr>
          <p:nvPr>
            <p:ph type="ftr" sz="quarter" idx="22"/>
          </p:nvPr>
        </p:nvSpPr>
        <p:spPr/>
        <p:txBody>
          <a:bodyPr/>
          <a:lstStyle/>
          <a:p>
            <a:pPr algn="r"/>
            <a:endParaRPr lang="en-US"/>
          </a:p>
        </p:txBody>
      </p:sp>
      <p:sp>
        <p:nvSpPr>
          <p:cNvPr id="4" name="Date Placeholder 3">
            <a:extLst>
              <a:ext uri="{FF2B5EF4-FFF2-40B4-BE49-F238E27FC236}">
                <a16:creationId xmlns:a16="http://schemas.microsoft.com/office/drawing/2014/main" id="{BFD8B0FD-A1EB-4741-A810-A2137D5F5065}"/>
              </a:ext>
            </a:extLst>
          </p:cNvPr>
          <p:cNvSpPr>
            <a:spLocks noGrp="1"/>
          </p:cNvSpPr>
          <p:nvPr>
            <p:ph type="dt" sz="half" idx="23"/>
          </p:nvPr>
        </p:nvSpPr>
        <p:spPr/>
        <p:txBody>
          <a:bodyPr/>
          <a:lstStyle/>
          <a:p>
            <a:endParaRPr lang="en-US"/>
          </a:p>
        </p:txBody>
      </p:sp>
    </p:spTree>
    <p:extLst>
      <p:ext uri="{BB962C8B-B14F-4D97-AF65-F5344CB8AC3E}">
        <p14:creationId xmlns:p14="http://schemas.microsoft.com/office/powerpoint/2010/main" val="35831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2" pos="312">
          <p15:clr>
            <a:srgbClr val="FBAE40"/>
          </p15:clr>
        </p15:guide>
        <p15:guide id="4" orient="horz" pos="3883">
          <p15:clr>
            <a:srgbClr val="FBAE40"/>
          </p15:clr>
        </p15:guide>
        <p15:guide id="6" orient="horz" pos="752">
          <p15:clr>
            <a:srgbClr val="FBAE40"/>
          </p15:clr>
        </p15:guide>
        <p15:guide id="10" pos="7312">
          <p15:clr>
            <a:srgbClr val="FBAE40"/>
          </p15:clr>
        </p15:guide>
        <p15:guide id="11" pos="3767">
          <p15:clr>
            <a:srgbClr val="FBAE40"/>
          </p15:clr>
        </p15:guide>
        <p15:guide id="12" pos="385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Purple">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C2BA587B-A51F-7F03-172A-7F62BF466395}"/>
              </a:ext>
            </a:extLst>
          </p:cNvPr>
          <p:cNvSpPr>
            <a:spLocks noEditPoints="1"/>
          </p:cNvSpPr>
          <p:nvPr userDrawn="1"/>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Picture Placeholder 14"/>
          <p:cNvSpPr>
            <a:spLocks noGrp="1"/>
          </p:cNvSpPr>
          <p:nvPr>
            <p:ph type="pic" sz="quarter" idx="11"/>
          </p:nvPr>
        </p:nvSpPr>
        <p:spPr>
          <a:xfrm>
            <a:off x="0" y="0"/>
            <a:ext cx="9144000" cy="4710113"/>
          </a:xfrm>
          <a:solidFill>
            <a:schemeClr val="bg2">
              <a:lumMod val="90000"/>
            </a:schemeClr>
          </a:solidFill>
        </p:spPr>
        <p:txBody>
          <a:bodyPr rtlCol="0">
            <a:noAutofit/>
          </a:bodyPr>
          <a:lstStyle/>
          <a:p>
            <a:pPr lvl="0"/>
            <a:r>
              <a:rPr lang="en-US" noProof="0"/>
              <a:t>Click icon to add picture</a:t>
            </a:r>
          </a:p>
        </p:txBody>
      </p:sp>
      <p:sp>
        <p:nvSpPr>
          <p:cNvPr id="13" name="Text Placeholder 12"/>
          <p:cNvSpPr>
            <a:spLocks noGrp="1"/>
          </p:cNvSpPr>
          <p:nvPr>
            <p:ph type="body" sz="quarter" idx="10"/>
          </p:nvPr>
        </p:nvSpPr>
        <p:spPr>
          <a:xfrm>
            <a:off x="1" y="1172308"/>
            <a:ext cx="5802922" cy="3971191"/>
          </a:xfrm>
          <a:solidFill>
            <a:srgbClr val="E2E1E7"/>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16"/>
          <p:cNvSpPr>
            <a:spLocks noGrp="1"/>
          </p:cNvSpPr>
          <p:nvPr>
            <p:ph type="body" sz="quarter" idx="12"/>
          </p:nvPr>
        </p:nvSpPr>
        <p:spPr>
          <a:xfrm>
            <a:off x="5996940" y="4886689"/>
            <a:ext cx="2416810" cy="117148"/>
          </a:xfrm>
        </p:spPr>
        <p:txBody>
          <a:bodyPr>
            <a:spAutoFit/>
          </a:bodyPr>
          <a:lstStyle>
            <a:lvl1pPr marL="0" indent="0">
              <a:buNone/>
              <a:defRPr sz="750" cap="all" spc="11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1381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Dark Teal">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EE1B94B9-C993-6EC9-2038-D59E35B01F9F}"/>
              </a:ext>
            </a:extLst>
          </p:cNvPr>
          <p:cNvSpPr>
            <a:spLocks noEditPoints="1"/>
          </p:cNvSpPr>
          <p:nvPr userDrawn="1"/>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Picture Placeholder 14"/>
          <p:cNvSpPr>
            <a:spLocks noGrp="1"/>
          </p:cNvSpPr>
          <p:nvPr>
            <p:ph type="pic" sz="quarter" idx="11"/>
          </p:nvPr>
        </p:nvSpPr>
        <p:spPr>
          <a:xfrm>
            <a:off x="0" y="0"/>
            <a:ext cx="9144000" cy="4710113"/>
          </a:xfrm>
          <a:solidFill>
            <a:schemeClr val="bg2">
              <a:lumMod val="90000"/>
            </a:schemeClr>
          </a:solidFill>
        </p:spPr>
        <p:txBody>
          <a:bodyPr rtlCol="0">
            <a:noAutofit/>
          </a:bodyPr>
          <a:lstStyle/>
          <a:p>
            <a:pPr lvl="0"/>
            <a:r>
              <a:rPr lang="en-US" noProof="0"/>
              <a:t>Click icon to add picture</a:t>
            </a:r>
          </a:p>
        </p:txBody>
      </p:sp>
      <p:sp>
        <p:nvSpPr>
          <p:cNvPr id="13" name="Text Placeholder 12"/>
          <p:cNvSpPr>
            <a:spLocks noGrp="1"/>
          </p:cNvSpPr>
          <p:nvPr>
            <p:ph type="body" sz="quarter" idx="10"/>
          </p:nvPr>
        </p:nvSpPr>
        <p:spPr>
          <a:xfrm>
            <a:off x="1" y="1172308"/>
            <a:ext cx="5802922" cy="3971191"/>
          </a:xfrm>
          <a:solidFill>
            <a:srgbClr val="315470"/>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chemeClr val="bg1"/>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16"/>
          <p:cNvSpPr>
            <a:spLocks noGrp="1"/>
          </p:cNvSpPr>
          <p:nvPr>
            <p:ph type="body" sz="quarter" idx="12"/>
          </p:nvPr>
        </p:nvSpPr>
        <p:spPr>
          <a:xfrm>
            <a:off x="5996940" y="4886689"/>
            <a:ext cx="2416810" cy="117148"/>
          </a:xfrm>
        </p:spPr>
        <p:txBody>
          <a:bodyPr>
            <a:spAutoFit/>
          </a:bodyPr>
          <a:lstStyle>
            <a:lvl1pPr marL="0" indent="0">
              <a:buNone/>
              <a:defRPr sz="750" cap="all" spc="11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73874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Dark Ruby">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E3BAF939-78B0-4FFD-84D0-2B61AF1CC70D}"/>
              </a:ext>
            </a:extLst>
          </p:cNvPr>
          <p:cNvSpPr>
            <a:spLocks noEditPoints="1"/>
          </p:cNvSpPr>
          <p:nvPr userDrawn="1"/>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Picture Placeholder 14"/>
          <p:cNvSpPr>
            <a:spLocks noGrp="1"/>
          </p:cNvSpPr>
          <p:nvPr>
            <p:ph type="pic" sz="quarter" idx="11"/>
          </p:nvPr>
        </p:nvSpPr>
        <p:spPr>
          <a:xfrm>
            <a:off x="0" y="0"/>
            <a:ext cx="9144000" cy="4710113"/>
          </a:xfrm>
          <a:solidFill>
            <a:schemeClr val="bg2">
              <a:lumMod val="90000"/>
            </a:schemeClr>
          </a:solidFill>
        </p:spPr>
        <p:txBody>
          <a:bodyPr rtlCol="0">
            <a:noAutofit/>
          </a:bodyPr>
          <a:lstStyle/>
          <a:p>
            <a:pPr lvl="0"/>
            <a:r>
              <a:rPr lang="en-US" noProof="0"/>
              <a:t>Click icon to add picture</a:t>
            </a:r>
          </a:p>
        </p:txBody>
      </p:sp>
      <p:sp>
        <p:nvSpPr>
          <p:cNvPr id="13" name="Text Placeholder 12"/>
          <p:cNvSpPr>
            <a:spLocks noGrp="1"/>
          </p:cNvSpPr>
          <p:nvPr>
            <p:ph type="body" sz="quarter" idx="10"/>
          </p:nvPr>
        </p:nvSpPr>
        <p:spPr>
          <a:xfrm>
            <a:off x="1" y="1172308"/>
            <a:ext cx="5802922" cy="3971191"/>
          </a:xfrm>
          <a:solidFill>
            <a:srgbClr val="7C2629"/>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chemeClr val="bg1"/>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16"/>
          <p:cNvSpPr>
            <a:spLocks noGrp="1"/>
          </p:cNvSpPr>
          <p:nvPr>
            <p:ph type="body" sz="quarter" idx="12"/>
          </p:nvPr>
        </p:nvSpPr>
        <p:spPr>
          <a:xfrm>
            <a:off x="5996940" y="4886689"/>
            <a:ext cx="2416810" cy="117148"/>
          </a:xfrm>
        </p:spPr>
        <p:txBody>
          <a:bodyPr>
            <a:spAutoFit/>
          </a:bodyPr>
          <a:lstStyle>
            <a:lvl1pPr marL="0" indent="0">
              <a:buNone/>
              <a:defRPr sz="750" cap="all" spc="11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408966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ormAutofit/>
          </a:bodyPr>
          <a:lstStyle>
            <a:lvl1pPr>
              <a:defRPr sz="2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3"/>
          </p:nvPr>
        </p:nvSpPr>
        <p:spPr>
          <a:xfrm>
            <a:off x="4373563" y="1404938"/>
            <a:ext cx="3087687" cy="3738562"/>
          </a:xfrm>
          <a:solidFill>
            <a:schemeClr val="bg2">
              <a:lumMod val="90000"/>
            </a:schemeClr>
          </a:solidFill>
        </p:spPr>
        <p:txBody>
          <a:bodyPr tIns="548640" rtlCol="0">
            <a:noAutofit/>
          </a:bodyPr>
          <a:lstStyle>
            <a:lvl1pPr marL="0" indent="0" algn="ctr">
              <a:buNone/>
              <a:defRPr/>
            </a:lvl1pPr>
          </a:lstStyle>
          <a:p>
            <a:pPr lvl="0"/>
            <a:r>
              <a:rPr lang="en-US" noProof="0"/>
              <a:t>Click icon to add picture</a:t>
            </a:r>
          </a:p>
        </p:txBody>
      </p:sp>
      <p:sp>
        <p:nvSpPr>
          <p:cNvPr id="11" name="Text Placeholder 16"/>
          <p:cNvSpPr>
            <a:spLocks noGrp="1"/>
          </p:cNvSpPr>
          <p:nvPr>
            <p:ph type="body" sz="quarter" idx="14"/>
          </p:nvPr>
        </p:nvSpPr>
        <p:spPr>
          <a:xfrm>
            <a:off x="495300" y="477933"/>
            <a:ext cx="2416810" cy="124906"/>
          </a:xfrm>
        </p:spPr>
        <p:txBody>
          <a:bodyPr>
            <a:spAutoFit/>
          </a:bodyPr>
          <a:lstStyle>
            <a:lvl1pPr marL="0" indent="0">
              <a:buNone/>
              <a:defRPr sz="800" cap="all" spc="110" baseline="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8E64E34C-0775-A179-5746-F8D3C8BAF6D9}"/>
              </a:ext>
            </a:extLst>
          </p:cNvPr>
          <p:cNvSpPr>
            <a:spLocks noGrp="1"/>
          </p:cNvSpPr>
          <p:nvPr>
            <p:ph type="sldNum" sz="quarter" idx="15"/>
          </p:nvPr>
        </p:nvSpPr>
        <p:spPr/>
        <p:txBody>
          <a:bodyPr/>
          <a:lstStyle>
            <a:lvl1pPr>
              <a:defRPr/>
            </a:lvl1pPr>
          </a:lstStyle>
          <a:p>
            <a:pPr>
              <a:defRPr/>
            </a:pPr>
            <a:fld id="{6BB7B556-51D1-4CAA-82D8-36EA82C8199A}" type="slidenum">
              <a:rPr lang="en-US"/>
              <a:pPr>
                <a:defRPr/>
              </a:pPr>
              <a:t>‹#›</a:t>
            </a:fld>
            <a:endParaRPr lang="en-US"/>
          </a:p>
        </p:txBody>
      </p:sp>
    </p:spTree>
    <p:extLst>
      <p:ext uri="{BB962C8B-B14F-4D97-AF65-F5344CB8AC3E}">
        <p14:creationId xmlns:p14="http://schemas.microsoft.com/office/powerpoint/2010/main" val="132829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Blue">
    <p:bg>
      <p:bgPr>
        <a:solidFill>
          <a:srgbClr val="31547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ormAutofit/>
          </a:bodyPr>
          <a:lstStyle>
            <a:lvl1pPr>
              <a:defRPr sz="2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3"/>
          </p:nvPr>
        </p:nvSpPr>
        <p:spPr>
          <a:xfrm>
            <a:off x="4373563" y="1404938"/>
            <a:ext cx="3087687" cy="3738562"/>
          </a:xfrm>
          <a:solidFill>
            <a:schemeClr val="bg2">
              <a:lumMod val="90000"/>
            </a:schemeClr>
          </a:solidFill>
        </p:spPr>
        <p:txBody>
          <a:bodyPr tIns="548640" rtlCol="0">
            <a:noAutofit/>
          </a:bodyPr>
          <a:lstStyle>
            <a:lvl1pPr marL="0" indent="0" algn="ctr">
              <a:buNone/>
              <a:defRPr/>
            </a:lvl1pPr>
          </a:lstStyle>
          <a:p>
            <a:pPr lvl="0"/>
            <a:r>
              <a:rPr lang="en-US" noProof="0"/>
              <a:t>Click icon to add picture</a:t>
            </a:r>
          </a:p>
        </p:txBody>
      </p:sp>
      <p:sp>
        <p:nvSpPr>
          <p:cNvPr id="11" name="Text Placeholder 16"/>
          <p:cNvSpPr>
            <a:spLocks noGrp="1"/>
          </p:cNvSpPr>
          <p:nvPr>
            <p:ph type="body" sz="quarter" idx="14"/>
          </p:nvPr>
        </p:nvSpPr>
        <p:spPr>
          <a:xfrm>
            <a:off x="495300" y="477933"/>
            <a:ext cx="2416810" cy="124906"/>
          </a:xfrm>
        </p:spPr>
        <p:txBody>
          <a:bodyPr>
            <a:spAutoFit/>
          </a:bodyPr>
          <a:lstStyle>
            <a:lvl1pPr marL="0" indent="0">
              <a:buNone/>
              <a:defRPr sz="800" cap="all" spc="110" baseline="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DAE61750-C726-8E8D-DD07-DD672B945CFB}"/>
              </a:ext>
            </a:extLst>
          </p:cNvPr>
          <p:cNvSpPr>
            <a:spLocks noGrp="1"/>
          </p:cNvSpPr>
          <p:nvPr>
            <p:ph type="sldNum" sz="quarter" idx="15"/>
          </p:nvPr>
        </p:nvSpPr>
        <p:spPr/>
        <p:txBody>
          <a:bodyPr/>
          <a:lstStyle>
            <a:lvl1pPr>
              <a:defRPr/>
            </a:lvl1pPr>
          </a:lstStyle>
          <a:p>
            <a:pPr>
              <a:defRPr/>
            </a:pPr>
            <a:fld id="{7CD2E0DE-9936-4344-BB59-0703EE17386D}" type="slidenum">
              <a:rPr lang="en-US"/>
              <a:pPr>
                <a:defRPr/>
              </a:pPr>
              <a:t>‹#›</a:t>
            </a:fld>
            <a:endParaRPr lang="en-US"/>
          </a:p>
        </p:txBody>
      </p:sp>
    </p:spTree>
    <p:extLst>
      <p:ext uri="{BB962C8B-B14F-4D97-AF65-F5344CB8AC3E}">
        <p14:creationId xmlns:p14="http://schemas.microsoft.com/office/powerpoint/2010/main" val="32985198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EDB19C7-02B5-0A06-623F-EAE9E9D1C642}"/>
              </a:ext>
            </a:extLst>
          </p:cNvPr>
          <p:cNvSpPr>
            <a:spLocks noGrp="1" noChangeArrowheads="1"/>
          </p:cNvSpPr>
          <p:nvPr>
            <p:ph type="title"/>
          </p:nvPr>
        </p:nvSpPr>
        <p:spPr bwMode="auto">
          <a:xfrm>
            <a:off x="496888" y="327025"/>
            <a:ext cx="72024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44B45C9-BB50-B2B6-0ED0-5917496778A8}"/>
              </a:ext>
            </a:extLst>
          </p:cNvPr>
          <p:cNvSpPr>
            <a:spLocks noGrp="1" noChangeArrowheads="1"/>
          </p:cNvSpPr>
          <p:nvPr>
            <p:ph type="body" idx="1"/>
          </p:nvPr>
        </p:nvSpPr>
        <p:spPr bwMode="auto">
          <a:xfrm>
            <a:off x="495300" y="1819275"/>
            <a:ext cx="7202488"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E906B716-7F59-72D3-1C4E-96F4F079EC2A}"/>
              </a:ext>
            </a:extLst>
          </p:cNvPr>
          <p:cNvSpPr>
            <a:spLocks noGrp="1"/>
          </p:cNvSpPr>
          <p:nvPr>
            <p:ph type="sldNum" sz="quarter" idx="4"/>
          </p:nvPr>
        </p:nvSpPr>
        <p:spPr>
          <a:xfrm>
            <a:off x="8112125" y="4830763"/>
            <a:ext cx="300038" cy="146050"/>
          </a:xfrm>
          <a:prstGeom prst="rect">
            <a:avLst/>
          </a:prstGeom>
        </p:spPr>
        <p:txBody>
          <a:bodyPr vert="horz" wrap="square" lIns="0" tIns="0" rIns="0" bIns="0" rtlCol="0" anchor="ctr">
            <a:spAutoFit/>
          </a:bodyPr>
          <a:lstStyle>
            <a:lvl1pPr algn="r" eaLnBrk="1" fontAlgn="auto" hangingPunct="1">
              <a:spcBef>
                <a:spcPts val="0"/>
              </a:spcBef>
              <a:spcAft>
                <a:spcPts val="0"/>
              </a:spcAft>
              <a:defRPr sz="950" smtClean="0">
                <a:solidFill>
                  <a:srgbClr val="7F7F7F"/>
                </a:solidFill>
                <a:latin typeface="+mn-lt"/>
              </a:defRPr>
            </a:lvl1pPr>
          </a:lstStyle>
          <a:p>
            <a:pPr>
              <a:defRPr/>
            </a:pPr>
            <a:fld id="{C6869673-B302-45F2-BCF4-024AD7AAEACE}" type="slidenum">
              <a:rPr lang="en-US"/>
              <a:pPr>
                <a:defRPr/>
              </a:pPr>
              <a:t>‹#›</a:t>
            </a:fld>
            <a:endParaRPr lang="en-US"/>
          </a:p>
        </p:txBody>
      </p:sp>
      <p:sp>
        <p:nvSpPr>
          <p:cNvPr id="1029" name="Freeform 5">
            <a:extLst>
              <a:ext uri="{FF2B5EF4-FFF2-40B4-BE49-F238E27FC236}">
                <a16:creationId xmlns:a16="http://schemas.microsoft.com/office/drawing/2014/main" id="{E1C3E0B2-4BA1-6211-6A94-652B058CEE21}"/>
              </a:ext>
            </a:extLst>
          </p:cNvPr>
          <p:cNvSpPr>
            <a:spLocks noEditPoints="1"/>
          </p:cNvSpPr>
          <p:nvPr userDrawn="1"/>
        </p:nvSpPr>
        <p:spPr bwMode="auto">
          <a:xfrm>
            <a:off x="544513" y="4795838"/>
            <a:ext cx="1252537" cy="233362"/>
          </a:xfrm>
          <a:custGeom>
            <a:avLst/>
            <a:gdLst>
              <a:gd name="T0" fmla="*/ 195629 w 1440"/>
              <a:gd name="T1" fmla="*/ 96593 h 267"/>
              <a:gd name="T2" fmla="*/ 275619 w 1440"/>
              <a:gd name="T3" fmla="*/ 6147 h 267"/>
              <a:gd name="T4" fmla="*/ 412994 w 1440"/>
              <a:gd name="T5" fmla="*/ 16684 h 267"/>
              <a:gd name="T6" fmla="*/ 721653 w 1440"/>
              <a:gd name="T7" fmla="*/ 6147 h 267"/>
              <a:gd name="T8" fmla="*/ 113030 w 1440"/>
              <a:gd name="T9" fmla="*/ 184404 h 267"/>
              <a:gd name="T10" fmla="*/ 379955 w 1440"/>
              <a:gd name="T11" fmla="*/ 183526 h 267"/>
              <a:gd name="T12" fmla="*/ 428644 w 1440"/>
              <a:gd name="T13" fmla="*/ 173867 h 267"/>
              <a:gd name="T14" fmla="*/ 752953 w 1440"/>
              <a:gd name="T15" fmla="*/ 150158 h 267"/>
              <a:gd name="T16" fmla="*/ 640793 w 1440"/>
              <a:gd name="T17" fmla="*/ 229188 h 267"/>
              <a:gd name="T18" fmla="*/ 832944 w 1440"/>
              <a:gd name="T19" fmla="*/ 151036 h 267"/>
              <a:gd name="T20" fmla="*/ 787732 w 1440"/>
              <a:gd name="T21" fmla="*/ 223041 h 267"/>
              <a:gd name="T22" fmla="*/ 268663 w 1440"/>
              <a:gd name="T23" fmla="*/ 228310 h 267"/>
              <a:gd name="T24" fmla="*/ 915543 w 1440"/>
              <a:gd name="T25" fmla="*/ 27222 h 267"/>
              <a:gd name="T26" fmla="*/ 934671 w 1440"/>
              <a:gd name="T27" fmla="*/ 38637 h 267"/>
              <a:gd name="T28" fmla="*/ 948582 w 1440"/>
              <a:gd name="T29" fmla="*/ 19319 h 267"/>
              <a:gd name="T30" fmla="*/ 962493 w 1440"/>
              <a:gd name="T31" fmla="*/ 23709 h 267"/>
              <a:gd name="T32" fmla="*/ 978144 w 1440"/>
              <a:gd name="T33" fmla="*/ 48296 h 267"/>
              <a:gd name="T34" fmla="*/ 1007705 w 1440"/>
              <a:gd name="T35" fmla="*/ 46540 h 267"/>
              <a:gd name="T36" fmla="*/ 1008575 w 1440"/>
              <a:gd name="T37" fmla="*/ 50053 h 267"/>
              <a:gd name="T38" fmla="*/ 1023356 w 1440"/>
              <a:gd name="T39" fmla="*/ 20197 h 267"/>
              <a:gd name="T40" fmla="*/ 1049440 w 1440"/>
              <a:gd name="T41" fmla="*/ 50931 h 267"/>
              <a:gd name="T42" fmla="*/ 1082479 w 1440"/>
              <a:gd name="T43" fmla="*/ 23709 h 267"/>
              <a:gd name="T44" fmla="*/ 1065090 w 1440"/>
              <a:gd name="T45" fmla="*/ 37759 h 267"/>
              <a:gd name="T46" fmla="*/ 1105085 w 1440"/>
              <a:gd name="T47" fmla="*/ 16684 h 267"/>
              <a:gd name="T48" fmla="*/ 1094652 w 1440"/>
              <a:gd name="T49" fmla="*/ 28100 h 267"/>
              <a:gd name="T50" fmla="*/ 1121605 w 1440"/>
              <a:gd name="T51" fmla="*/ 47418 h 267"/>
              <a:gd name="T52" fmla="*/ 1138994 w 1440"/>
              <a:gd name="T53" fmla="*/ 21953 h 267"/>
              <a:gd name="T54" fmla="*/ 920759 w 1440"/>
              <a:gd name="T55" fmla="*/ 96593 h 267"/>
              <a:gd name="T56" fmla="*/ 955538 w 1440"/>
              <a:gd name="T57" fmla="*/ 117668 h 267"/>
              <a:gd name="T58" fmla="*/ 973796 w 1440"/>
              <a:gd name="T59" fmla="*/ 136986 h 267"/>
              <a:gd name="T60" fmla="*/ 992055 w 1440"/>
              <a:gd name="T61" fmla="*/ 108008 h 267"/>
              <a:gd name="T62" fmla="*/ 998141 w 1440"/>
              <a:gd name="T63" fmla="*/ 153670 h 267"/>
              <a:gd name="T64" fmla="*/ 1029442 w 1440"/>
              <a:gd name="T65" fmla="*/ 104496 h 267"/>
              <a:gd name="T66" fmla="*/ 1026834 w 1440"/>
              <a:gd name="T67" fmla="*/ 134352 h 267"/>
              <a:gd name="T68" fmla="*/ 1044223 w 1440"/>
              <a:gd name="T69" fmla="*/ 109765 h 267"/>
              <a:gd name="T70" fmla="*/ 1069437 w 1440"/>
              <a:gd name="T71" fmla="*/ 137864 h 267"/>
              <a:gd name="T72" fmla="*/ 1095521 w 1440"/>
              <a:gd name="T73" fmla="*/ 135230 h 267"/>
              <a:gd name="T74" fmla="*/ 1096390 w 1440"/>
              <a:gd name="T75" fmla="*/ 138742 h 267"/>
              <a:gd name="T76" fmla="*/ 1116388 w 1440"/>
              <a:gd name="T77" fmla="*/ 133474 h 267"/>
              <a:gd name="T78" fmla="*/ 1125083 w 1440"/>
              <a:gd name="T79" fmla="*/ 108008 h 267"/>
              <a:gd name="T80" fmla="*/ 1145080 w 1440"/>
              <a:gd name="T81" fmla="*/ 109765 h 267"/>
              <a:gd name="T82" fmla="*/ 1166817 w 1440"/>
              <a:gd name="T83" fmla="*/ 106252 h 267"/>
              <a:gd name="T84" fmla="*/ 1174642 w 1440"/>
              <a:gd name="T85" fmla="*/ 98349 h 267"/>
              <a:gd name="T86" fmla="*/ 1185945 w 1440"/>
              <a:gd name="T87" fmla="*/ 139620 h 267"/>
              <a:gd name="T88" fmla="*/ 1216376 w 1440"/>
              <a:gd name="T89" fmla="*/ 136986 h 267"/>
              <a:gd name="T90" fmla="*/ 1245068 w 1440"/>
              <a:gd name="T91" fmla="*/ 105374 h 267"/>
              <a:gd name="T92" fmla="*/ 1225940 w 1440"/>
              <a:gd name="T93" fmla="*/ 154548 h 267"/>
              <a:gd name="T94" fmla="*/ 935540 w 1440"/>
              <a:gd name="T95" fmla="*/ 212504 h 267"/>
              <a:gd name="T96" fmla="*/ 923368 w 1440"/>
              <a:gd name="T97" fmla="*/ 197576 h 267"/>
              <a:gd name="T98" fmla="*/ 948582 w 1440"/>
              <a:gd name="T99" fmla="*/ 182648 h 267"/>
              <a:gd name="T100" fmla="*/ 966841 w 1440"/>
              <a:gd name="T101" fmla="*/ 204601 h 267"/>
              <a:gd name="T102" fmla="*/ 980752 w 1440"/>
              <a:gd name="T103" fmla="*/ 196698 h 267"/>
              <a:gd name="T104" fmla="*/ 1015531 w 1440"/>
              <a:gd name="T105" fmla="*/ 223920 h 267"/>
              <a:gd name="T106" fmla="*/ 1003358 w 1440"/>
              <a:gd name="T107" fmla="*/ 207235 h 267"/>
              <a:gd name="T108" fmla="*/ 1045962 w 1440"/>
              <a:gd name="T109" fmla="*/ 224798 h 267"/>
              <a:gd name="T110" fmla="*/ 1043353 w 1440"/>
              <a:gd name="T111" fmla="*/ 187039 h 267"/>
              <a:gd name="T112" fmla="*/ 1066829 w 1440"/>
              <a:gd name="T113" fmla="*/ 224798 h 267"/>
              <a:gd name="T114" fmla="*/ 1085957 w 1440"/>
              <a:gd name="T115" fmla="*/ 228310 h 267"/>
              <a:gd name="T116" fmla="*/ 1091174 w 1440"/>
              <a:gd name="T117" fmla="*/ 180014 h 267"/>
              <a:gd name="T118" fmla="*/ 1127691 w 1440"/>
              <a:gd name="T119" fmla="*/ 198454 h 267"/>
              <a:gd name="T120" fmla="*/ 1132908 w 1440"/>
              <a:gd name="T121" fmla="*/ 213382 h 267"/>
              <a:gd name="T122" fmla="*/ 1168556 w 1440"/>
              <a:gd name="T123" fmla="*/ 201089 h 267"/>
              <a:gd name="T124" fmla="*/ 1154644 w 1440"/>
              <a:gd name="T125" fmla="*/ 209870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4">
            <a:extLst>
              <a:ext uri="{FF2B5EF4-FFF2-40B4-BE49-F238E27FC236}">
                <a16:creationId xmlns:a16="http://schemas.microsoft.com/office/drawing/2014/main" id="{7C50B0DF-AB36-DE5E-EFA3-C139167B8723}"/>
              </a:ext>
            </a:extLst>
          </p:cNvPr>
          <p:cNvSpPr/>
          <p:nvPr userDrawn="1"/>
        </p:nvSpPr>
        <p:spPr>
          <a:xfrm>
            <a:off x="8696325" y="0"/>
            <a:ext cx="447675"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80" r:id="rId24"/>
    <p:sldLayoutId id="2147483781" r:id="rId25"/>
    <p:sldLayoutId id="2147483782" r:id="rId26"/>
    <p:sldLayoutId id="2147483762" r:id="rId27"/>
    <p:sldLayoutId id="2147483783" r:id="rId28"/>
    <p:sldLayoutId id="2147483784" r:id="rId29"/>
    <p:sldLayoutId id="2147483763" r:id="rId30"/>
    <p:sldLayoutId id="2147483764" r:id="rId31"/>
    <p:sldLayoutId id="2147483785" r:id="rId32"/>
    <p:sldLayoutId id="2147483765" r:id="rId33"/>
    <p:sldLayoutId id="2147483811" r:id="rId34"/>
  </p:sldLayoutIdLst>
  <p:hf hdr="0" ftr="0" dt="0"/>
  <p:txStyles>
    <p:titleStyle>
      <a:lvl1pPr algn="l" defTabSz="685800" rtl="0" fontAlgn="base">
        <a:lnSpc>
          <a:spcPct val="90000"/>
        </a:lnSpc>
        <a:spcBef>
          <a:spcPct val="0"/>
        </a:spcBef>
        <a:spcAft>
          <a:spcPct val="0"/>
        </a:spcAft>
        <a:defRPr sz="2400" kern="1200">
          <a:solidFill>
            <a:schemeClr val="tx2"/>
          </a:solidFill>
          <a:latin typeface="+mj-lt"/>
          <a:ea typeface="+mj-ea"/>
          <a:cs typeface="+mj-cs"/>
        </a:defRPr>
      </a:lvl1pPr>
      <a:lvl2pPr algn="l" defTabSz="685800" rtl="0" fontAlgn="base">
        <a:lnSpc>
          <a:spcPct val="90000"/>
        </a:lnSpc>
        <a:spcBef>
          <a:spcPct val="0"/>
        </a:spcBef>
        <a:spcAft>
          <a:spcPct val="0"/>
        </a:spcAft>
        <a:defRPr sz="2400">
          <a:solidFill>
            <a:schemeClr val="tx2"/>
          </a:solidFill>
          <a:latin typeface="Georgia" panose="02040502050405020303" pitchFamily="18" charset="0"/>
        </a:defRPr>
      </a:lvl2pPr>
      <a:lvl3pPr algn="l" defTabSz="685800" rtl="0" fontAlgn="base">
        <a:lnSpc>
          <a:spcPct val="90000"/>
        </a:lnSpc>
        <a:spcBef>
          <a:spcPct val="0"/>
        </a:spcBef>
        <a:spcAft>
          <a:spcPct val="0"/>
        </a:spcAft>
        <a:defRPr sz="2400">
          <a:solidFill>
            <a:schemeClr val="tx2"/>
          </a:solidFill>
          <a:latin typeface="Georgia" panose="02040502050405020303" pitchFamily="18" charset="0"/>
        </a:defRPr>
      </a:lvl3pPr>
      <a:lvl4pPr algn="l" defTabSz="685800" rtl="0" fontAlgn="base">
        <a:lnSpc>
          <a:spcPct val="90000"/>
        </a:lnSpc>
        <a:spcBef>
          <a:spcPct val="0"/>
        </a:spcBef>
        <a:spcAft>
          <a:spcPct val="0"/>
        </a:spcAft>
        <a:defRPr sz="2400">
          <a:solidFill>
            <a:schemeClr val="tx2"/>
          </a:solidFill>
          <a:latin typeface="Georgia" panose="02040502050405020303" pitchFamily="18" charset="0"/>
        </a:defRPr>
      </a:lvl4pPr>
      <a:lvl5pPr algn="l" defTabSz="685800" rtl="0" fontAlgn="base">
        <a:lnSpc>
          <a:spcPct val="90000"/>
        </a:lnSpc>
        <a:spcBef>
          <a:spcPct val="0"/>
        </a:spcBef>
        <a:spcAft>
          <a:spcPct val="0"/>
        </a:spcAft>
        <a:defRPr sz="2400">
          <a:solidFill>
            <a:schemeClr val="tx2"/>
          </a:solidFill>
          <a:latin typeface="Georgia" panose="02040502050405020303" pitchFamily="18" charset="0"/>
        </a:defRPr>
      </a:lvl5pPr>
      <a:lvl6pPr marL="457200" algn="l" defTabSz="685800" rtl="0" fontAlgn="base">
        <a:lnSpc>
          <a:spcPct val="90000"/>
        </a:lnSpc>
        <a:spcBef>
          <a:spcPct val="0"/>
        </a:spcBef>
        <a:spcAft>
          <a:spcPct val="0"/>
        </a:spcAft>
        <a:defRPr sz="2400">
          <a:solidFill>
            <a:schemeClr val="tx2"/>
          </a:solidFill>
          <a:latin typeface="Georgia" panose="02040502050405020303" pitchFamily="18" charset="0"/>
        </a:defRPr>
      </a:lvl6pPr>
      <a:lvl7pPr marL="914400" algn="l" defTabSz="685800" rtl="0" fontAlgn="base">
        <a:lnSpc>
          <a:spcPct val="90000"/>
        </a:lnSpc>
        <a:spcBef>
          <a:spcPct val="0"/>
        </a:spcBef>
        <a:spcAft>
          <a:spcPct val="0"/>
        </a:spcAft>
        <a:defRPr sz="2400">
          <a:solidFill>
            <a:schemeClr val="tx2"/>
          </a:solidFill>
          <a:latin typeface="Georgia" panose="02040502050405020303" pitchFamily="18" charset="0"/>
        </a:defRPr>
      </a:lvl7pPr>
      <a:lvl8pPr marL="1371600" algn="l" defTabSz="685800" rtl="0" fontAlgn="base">
        <a:lnSpc>
          <a:spcPct val="90000"/>
        </a:lnSpc>
        <a:spcBef>
          <a:spcPct val="0"/>
        </a:spcBef>
        <a:spcAft>
          <a:spcPct val="0"/>
        </a:spcAft>
        <a:defRPr sz="2400">
          <a:solidFill>
            <a:schemeClr val="tx2"/>
          </a:solidFill>
          <a:latin typeface="Georgia" panose="02040502050405020303" pitchFamily="18" charset="0"/>
        </a:defRPr>
      </a:lvl8pPr>
      <a:lvl9pPr marL="1828800" algn="l" defTabSz="685800" rtl="0" fontAlgn="base">
        <a:lnSpc>
          <a:spcPct val="90000"/>
        </a:lnSpc>
        <a:spcBef>
          <a:spcPct val="0"/>
        </a:spcBef>
        <a:spcAft>
          <a:spcPct val="0"/>
        </a:spcAft>
        <a:defRPr sz="2400">
          <a:solidFill>
            <a:schemeClr val="tx2"/>
          </a:solidFill>
          <a:latin typeface="Georgia" panose="02040502050405020303" pitchFamily="18" charset="0"/>
        </a:defRPr>
      </a:lvl9pPr>
    </p:titleStyle>
    <p:bodyStyle>
      <a:lvl1pPr marL="234950" indent="-234950" algn="l" defTabSz="685800" rtl="0" fontAlgn="base">
        <a:lnSpc>
          <a:spcPct val="11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fontAlgn="base">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fontAlgn="base">
        <a:lnSpc>
          <a:spcPct val="110000"/>
        </a:lnSpc>
        <a:spcBef>
          <a:spcPts val="600"/>
        </a:spcBef>
        <a:spcAft>
          <a:spcPct val="0"/>
        </a:spcAft>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fontAlgn="base">
        <a:lnSpc>
          <a:spcPct val="110000"/>
        </a:lnSpc>
        <a:spcBef>
          <a:spcPts val="600"/>
        </a:spcBef>
        <a:spcAft>
          <a:spcPct val="0"/>
        </a:spcAft>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fontAlgn="base">
        <a:lnSpc>
          <a:spcPct val="110000"/>
        </a:lnSpc>
        <a:spcBef>
          <a:spcPts val="600"/>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4" y="530453"/>
            <a:ext cx="5049836" cy="41558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365126"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78371"/>
            <a:ext cx="3170238" cy="646646"/>
          </a:xfrm>
          <a:prstGeom prst="rect">
            <a:avLst/>
          </a:prstGeom>
        </p:spPr>
        <p:txBody>
          <a:bodyPr vert="horz" lIns="0" tIns="0" rIns="0" bIns="0" rtlCol="0" anchor="t" anchorCtr="0">
            <a:noAutofit/>
          </a:bodyPr>
          <a:lstStyle/>
          <a:p>
            <a:r>
              <a:rPr lang="en-US"/>
              <a:t>Click to edit Master title style</a:t>
            </a:r>
          </a:p>
        </p:txBody>
      </p:sp>
      <p:sp>
        <p:nvSpPr>
          <p:cNvPr id="6" name="Slide Number Placeholder 5">
            <a:extLst>
              <a:ext uri="{FF2B5EF4-FFF2-40B4-BE49-F238E27FC236}">
                <a16:creationId xmlns:a16="http://schemas.microsoft.com/office/drawing/2014/main" id="{1E7D7FCF-2D24-A54D-B43D-423705300CA1}"/>
              </a:ext>
            </a:extLst>
          </p:cNvPr>
          <p:cNvSpPr>
            <a:spLocks noGrp="1"/>
          </p:cNvSpPr>
          <p:nvPr>
            <p:ph type="sldNum" sz="quarter" idx="4"/>
          </p:nvPr>
        </p:nvSpPr>
        <p:spPr>
          <a:xfrm>
            <a:off x="8286078" y="4893382"/>
            <a:ext cx="411883" cy="157734"/>
          </a:xfrm>
          <a:prstGeom prst="rect">
            <a:avLst/>
          </a:prstGeom>
        </p:spPr>
        <p:txBody>
          <a:bodyPr vert="horz" lIns="0" tIns="45720" rIns="0" bIns="45720" rtlCol="0" anchor="ctr"/>
          <a:lstStyle>
            <a:lvl1pPr algn="r">
              <a:defRPr sz="525">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a:p>
        </p:txBody>
      </p:sp>
      <p:sp>
        <p:nvSpPr>
          <p:cNvPr id="2" name="Footer Placeholder 1">
            <a:extLst>
              <a:ext uri="{FF2B5EF4-FFF2-40B4-BE49-F238E27FC236}">
                <a16:creationId xmlns:a16="http://schemas.microsoft.com/office/drawing/2014/main" id="{FA5CF2A8-392F-CC42-A50D-C36DEDE54814}"/>
              </a:ext>
            </a:extLst>
          </p:cNvPr>
          <p:cNvSpPr>
            <a:spLocks noGrp="1"/>
          </p:cNvSpPr>
          <p:nvPr>
            <p:ph type="ftr" sz="quarter" idx="3"/>
          </p:nvPr>
        </p:nvSpPr>
        <p:spPr>
          <a:xfrm>
            <a:off x="5371939" y="4893382"/>
            <a:ext cx="3086100" cy="157734"/>
          </a:xfrm>
          <a:prstGeom prst="rect">
            <a:avLst/>
          </a:prstGeom>
        </p:spPr>
        <p:txBody>
          <a:bodyPr vert="horz" lIns="0" tIns="0" rIns="0" bIns="0" rtlCol="0" anchor="ctr" anchorCtr="0"/>
          <a:lstStyle>
            <a:lvl1pPr>
              <a:defRPr lang="en-US" sz="525" spc="15" baseline="0" smtClean="0">
                <a:solidFill>
                  <a:schemeClr val="accent6"/>
                </a:solidFill>
                <a:latin typeface="Arial" pitchFamily="34" charset="0"/>
                <a:cs typeface="Arial" pitchFamily="34" charset="0"/>
              </a:defRPr>
            </a:lvl1pPr>
          </a:lstStyle>
          <a:p>
            <a:pPr algn="r"/>
            <a:endParaRPr lang="en-US"/>
          </a:p>
        </p:txBody>
      </p:sp>
      <p:sp>
        <p:nvSpPr>
          <p:cNvPr id="5" name="Date Placeholder 4">
            <a:extLst>
              <a:ext uri="{FF2B5EF4-FFF2-40B4-BE49-F238E27FC236}">
                <a16:creationId xmlns:a16="http://schemas.microsoft.com/office/drawing/2014/main" id="{ACF6DF1A-DDBD-A347-9EC5-4C0C1A269DB7}"/>
              </a:ext>
            </a:extLst>
          </p:cNvPr>
          <p:cNvSpPr>
            <a:spLocks noGrp="1"/>
          </p:cNvSpPr>
          <p:nvPr>
            <p:ph type="dt" sz="half" idx="2"/>
          </p:nvPr>
        </p:nvSpPr>
        <p:spPr>
          <a:xfrm>
            <a:off x="365125" y="4893382"/>
            <a:ext cx="1097280" cy="157734"/>
          </a:xfrm>
          <a:prstGeom prst="rect">
            <a:avLst/>
          </a:prstGeom>
        </p:spPr>
        <p:txBody>
          <a:bodyPr vert="horz" lIns="0" tIns="0" rIns="0" bIns="0" rtlCol="0" anchor="ctr" anchorCtr="0"/>
          <a:lstStyle>
            <a:lvl1pPr>
              <a:defRPr lang="en-US" sz="525" spc="15" baseline="0" smtClean="0">
                <a:solidFill>
                  <a:schemeClr val="accent6"/>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84387418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8" rtl="0" eaLnBrk="1" latinLnBrk="0" hangingPunct="1">
        <a:lnSpc>
          <a:spcPts val="2300"/>
        </a:lnSpc>
        <a:spcBef>
          <a:spcPct val="0"/>
        </a:spcBef>
        <a:buNone/>
        <a:defRPr sz="2300" kern="1200" cap="all" baseline="0">
          <a:solidFill>
            <a:schemeClr val="accent6"/>
          </a:solidFill>
          <a:latin typeface="Arial" pitchFamily="34" charset="0"/>
          <a:ea typeface="+mj-ea"/>
          <a:cs typeface="Arial" pitchFamily="34" charset="0"/>
        </a:defRPr>
      </a:lvl1pPr>
    </p:titleStyle>
    <p:bodyStyle>
      <a:lvl1pPr marL="0" indent="0" algn="l" defTabSz="914378"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58" indent="-182558" algn="l" defTabSz="914378"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0" indent="-149222" algn="l" defTabSz="914378" rtl="0" eaLnBrk="1" latinLnBrk="0" hangingPunct="1">
        <a:spcBef>
          <a:spcPts val="600"/>
        </a:spcBef>
        <a:buClr>
          <a:schemeClr val="accent3">
            <a:lumMod val="75000"/>
          </a:schemeClr>
        </a:buClr>
        <a:buFont typeface="Arial" pitchFamily="34" charset="0"/>
        <a:buChar char="•"/>
        <a:tabLst>
          <a:tab pos="400040" algn="l"/>
        </a:tabLst>
        <a:defRPr sz="1200" kern="1200">
          <a:solidFill>
            <a:schemeClr val="accent6"/>
          </a:solidFill>
          <a:latin typeface="Arial" pitchFamily="34" charset="0"/>
          <a:ea typeface="+mn-ea"/>
          <a:cs typeface="Arial" pitchFamily="34" charset="0"/>
        </a:defRPr>
      </a:lvl3pPr>
      <a:lvl4pPr marL="514337" indent="-171446" algn="l" defTabSz="914378"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783" indent="-171446" algn="l" defTabSz="914378"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s://nationalacademies.org/UG-STEM-Teaching"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s://nationalacademies.org/UG-STEM-Teaching"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75A38-71BA-C03A-668E-CFCB68E74C31}"/>
            </a:ext>
          </a:extLst>
        </p:cNvPr>
        <p:cNvGrpSpPr/>
        <p:nvPr/>
      </p:nvGrpSpPr>
      <p:grpSpPr>
        <a:xfrm>
          <a:off x="0" y="0"/>
          <a:ext cx="0" cy="0"/>
          <a:chOff x="0" y="0"/>
          <a:chExt cx="0" cy="0"/>
        </a:xfrm>
      </p:grpSpPr>
      <p:pic>
        <p:nvPicPr>
          <p:cNvPr id="14" name="Picture Placeholder 15" descr="A picture containing building, ceiling&#10;&#10;Description automatically generated">
            <a:extLst>
              <a:ext uri="{FF2B5EF4-FFF2-40B4-BE49-F238E27FC236}">
                <a16:creationId xmlns:a16="http://schemas.microsoft.com/office/drawing/2014/main" id="{89B51CD8-7588-0EA5-3FEE-32D43D5D014A}"/>
              </a:ext>
            </a:extLst>
          </p:cNvPr>
          <p:cNvPicPr>
            <a:picLocks noGrp="1" noChangeAspect="1"/>
          </p:cNvPicPr>
          <p:nvPr>
            <p:ph type="pic" sz="quarter" idx="11"/>
          </p:nvPr>
        </p:nvPicPr>
        <p:blipFill rotWithShape="1">
          <a:blip r:embed="rId3" cstate="print"/>
          <a:srcRect/>
          <a:stretch/>
        </p:blipFill>
        <p:spPr/>
      </p:pic>
      <p:sp>
        <p:nvSpPr>
          <p:cNvPr id="3" name="Text Placeholder 2">
            <a:extLst>
              <a:ext uri="{FF2B5EF4-FFF2-40B4-BE49-F238E27FC236}">
                <a16:creationId xmlns:a16="http://schemas.microsoft.com/office/drawing/2014/main" id="{60FFB7B0-2062-23CD-33F6-7A9B654F56B9}"/>
              </a:ext>
            </a:extLst>
          </p:cNvPr>
          <p:cNvSpPr>
            <a:spLocks noGrp="1"/>
          </p:cNvSpPr>
          <p:nvPr>
            <p:ph type="body" sz="quarter" idx="10"/>
          </p:nvPr>
        </p:nvSpPr>
        <p:spPr>
          <a:xfrm>
            <a:off x="-1" y="1203740"/>
            <a:ext cx="5802313" cy="3971925"/>
          </a:xfrm>
        </p:spPr>
        <p:txBody>
          <a:bodyPr rtlCol="0">
            <a:noAutofit/>
          </a:bodyPr>
          <a:lstStyle/>
          <a:p>
            <a:pPr fontAlgn="auto">
              <a:spcAft>
                <a:spcPts val="0"/>
              </a:spcAft>
              <a:defRPr/>
            </a:pPr>
            <a:r>
              <a:rPr lang="en-US" sz="2800" b="1">
                <a:effectLst/>
                <a:latin typeface="Times New Roman" panose="02020603050405020304" pitchFamily="18" charset="0"/>
                <a:ea typeface="Times New Roman" panose="02020603050405020304" pitchFamily="18" charset="0"/>
              </a:rPr>
              <a:t>Mathematical Sciences Education Board</a:t>
            </a:r>
          </a:p>
        </p:txBody>
      </p:sp>
      <p:sp>
        <p:nvSpPr>
          <p:cNvPr id="40966" name="Freeform 5">
            <a:extLst>
              <a:ext uri="{FF2B5EF4-FFF2-40B4-BE49-F238E27FC236}">
                <a16:creationId xmlns:a16="http://schemas.microsoft.com/office/drawing/2014/main" id="{C0F8E6F0-4BB2-DFAF-81DA-AC76E9B35B6C}"/>
              </a:ext>
            </a:extLst>
          </p:cNvPr>
          <p:cNvSpPr>
            <a:spLocks noEditPoints="1"/>
          </p:cNvSpPr>
          <p:nvPr/>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TextBox 6">
            <a:extLst>
              <a:ext uri="{FF2B5EF4-FFF2-40B4-BE49-F238E27FC236}">
                <a16:creationId xmlns:a16="http://schemas.microsoft.com/office/drawing/2014/main" id="{57D39190-0478-6F70-B7FF-F14FBEAE155A}"/>
              </a:ext>
            </a:extLst>
          </p:cNvPr>
          <p:cNvSpPr txBox="1"/>
          <p:nvPr/>
        </p:nvSpPr>
        <p:spPr>
          <a:xfrm>
            <a:off x="482600" y="4321759"/>
            <a:ext cx="5252802" cy="830997"/>
          </a:xfrm>
          <a:prstGeom prst="rect">
            <a:avLst/>
          </a:prstGeom>
          <a:noFill/>
        </p:spPr>
        <p:txBody>
          <a:bodyPr wrap="square" rtlCol="0">
            <a:spAutoFit/>
          </a:bodyPr>
          <a:lstStyle/>
          <a:p>
            <a:pPr algn="r"/>
            <a:r>
              <a:rPr lang="en-US" sz="1600" b="1" dirty="0">
                <a:solidFill>
                  <a:schemeClr val="bg2"/>
                </a:solidFill>
              </a:rPr>
              <a:t>May 2, 2025</a:t>
            </a:r>
          </a:p>
          <a:p>
            <a:pPr algn="r"/>
            <a:r>
              <a:rPr lang="en-US" sz="1600" b="1" dirty="0">
                <a:solidFill>
                  <a:schemeClr val="bg2"/>
                </a:solidFill>
              </a:rPr>
              <a:t>CBMS Meeting</a:t>
            </a:r>
          </a:p>
          <a:p>
            <a:pPr algn="r"/>
            <a:r>
              <a:rPr lang="en-US" sz="1600" b="1" dirty="0">
                <a:solidFill>
                  <a:schemeClr val="bg2"/>
                </a:solidFill>
              </a:rPr>
              <a:t>American Mathematical Society, Washington DC </a:t>
            </a:r>
          </a:p>
        </p:txBody>
      </p:sp>
      <p:sp>
        <p:nvSpPr>
          <p:cNvPr id="8" name="Subtitle 4">
            <a:extLst>
              <a:ext uri="{FF2B5EF4-FFF2-40B4-BE49-F238E27FC236}">
                <a16:creationId xmlns:a16="http://schemas.microsoft.com/office/drawing/2014/main" id="{DBBADF5F-2090-9FB6-D9E4-6389B979101E}"/>
              </a:ext>
            </a:extLst>
          </p:cNvPr>
          <p:cNvSpPr txBox="1">
            <a:spLocks/>
          </p:cNvSpPr>
          <p:nvPr/>
        </p:nvSpPr>
        <p:spPr bwMode="auto">
          <a:xfrm>
            <a:off x="396219" y="2800661"/>
            <a:ext cx="4846320" cy="69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marL="0" indent="0" algn="l" defTabSz="685800" rtl="0" fontAlgn="base">
              <a:lnSpc>
                <a:spcPct val="110000"/>
              </a:lnSpc>
              <a:spcBef>
                <a:spcPts val="600"/>
              </a:spcBef>
              <a:spcAft>
                <a:spcPct val="0"/>
              </a:spcAft>
              <a:buFont typeface="Arial" panose="020B0604020202020204" pitchFamily="34" charset="0"/>
              <a:buNone/>
              <a:defRPr sz="1000" i="1" kern="1200">
                <a:solidFill>
                  <a:schemeClr val="bg1"/>
                </a:solidFill>
                <a:latin typeface="+mj-lt"/>
                <a:ea typeface="+mn-ea"/>
                <a:cs typeface="+mn-cs"/>
              </a:defRPr>
            </a:lvl1pPr>
            <a:lvl2pPr marL="342900" indent="0" algn="ctr" defTabSz="685800" rtl="0" fontAlgn="base">
              <a:lnSpc>
                <a:spcPct val="110000"/>
              </a:lnSpc>
              <a:spcBef>
                <a:spcPts val="6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fontAlgn="base">
              <a:lnSpc>
                <a:spcPct val="110000"/>
              </a:lnSpc>
              <a:spcBef>
                <a:spcPts val="6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fontAlgn="base">
              <a:lnSpc>
                <a:spcPct val="110000"/>
              </a:lnSpc>
              <a:spcBef>
                <a:spcPts val="6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fontAlgn="base">
              <a:lnSpc>
                <a:spcPct val="110000"/>
              </a:lnSpc>
              <a:spcBef>
                <a:spcPts val="6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eaLnBrk="1" hangingPunct="1">
              <a:spcBef>
                <a:spcPts val="0"/>
              </a:spcBef>
            </a:pPr>
            <a:r>
              <a:rPr lang="en-US" sz="1400" b="1"/>
              <a:t>Jennifer Heimberg</a:t>
            </a:r>
          </a:p>
          <a:p>
            <a:pPr eaLnBrk="1" hangingPunct="1">
              <a:spcBef>
                <a:spcPts val="0"/>
              </a:spcBef>
            </a:pPr>
            <a:r>
              <a:rPr lang="en-US" sz="1400"/>
              <a:t>Acting Associate Board Director </a:t>
            </a:r>
          </a:p>
          <a:p>
            <a:pPr eaLnBrk="1" hangingPunct="1">
              <a:spcBef>
                <a:spcPts val="0"/>
              </a:spcBef>
            </a:pPr>
            <a:endParaRPr lang="en-US" sz="1400"/>
          </a:p>
        </p:txBody>
      </p:sp>
      <p:sp>
        <p:nvSpPr>
          <p:cNvPr id="9" name="Subtitle 4">
            <a:extLst>
              <a:ext uri="{FF2B5EF4-FFF2-40B4-BE49-F238E27FC236}">
                <a16:creationId xmlns:a16="http://schemas.microsoft.com/office/drawing/2014/main" id="{A664E22C-2234-DE4D-D82B-2B836F9CEC26}"/>
              </a:ext>
            </a:extLst>
          </p:cNvPr>
          <p:cNvSpPr txBox="1">
            <a:spLocks/>
          </p:cNvSpPr>
          <p:nvPr/>
        </p:nvSpPr>
        <p:spPr bwMode="auto">
          <a:xfrm>
            <a:off x="396219" y="3448961"/>
            <a:ext cx="4846320" cy="93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marL="0" indent="0" algn="l" defTabSz="685800" rtl="0" fontAlgn="base">
              <a:lnSpc>
                <a:spcPct val="110000"/>
              </a:lnSpc>
              <a:spcBef>
                <a:spcPts val="600"/>
              </a:spcBef>
              <a:spcAft>
                <a:spcPct val="0"/>
              </a:spcAft>
              <a:buFont typeface="Arial" panose="020B0604020202020204" pitchFamily="34" charset="0"/>
              <a:buNone/>
              <a:defRPr sz="1000" i="1" kern="1200">
                <a:solidFill>
                  <a:schemeClr val="bg1"/>
                </a:solidFill>
                <a:latin typeface="+mj-lt"/>
                <a:ea typeface="+mn-ea"/>
                <a:cs typeface="+mn-cs"/>
              </a:defRPr>
            </a:lvl1pPr>
            <a:lvl2pPr marL="342900" indent="0" algn="ctr" defTabSz="685800" rtl="0" fontAlgn="base">
              <a:lnSpc>
                <a:spcPct val="110000"/>
              </a:lnSpc>
              <a:spcBef>
                <a:spcPts val="6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fontAlgn="base">
              <a:lnSpc>
                <a:spcPct val="110000"/>
              </a:lnSpc>
              <a:spcBef>
                <a:spcPts val="6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fontAlgn="base">
              <a:lnSpc>
                <a:spcPct val="110000"/>
              </a:lnSpc>
              <a:spcBef>
                <a:spcPts val="6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fontAlgn="base">
              <a:lnSpc>
                <a:spcPct val="110000"/>
              </a:lnSpc>
              <a:spcBef>
                <a:spcPts val="6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eaLnBrk="1" hangingPunct="1">
              <a:spcBef>
                <a:spcPts val="0"/>
              </a:spcBef>
            </a:pPr>
            <a:r>
              <a:rPr lang="en-US" sz="1400" b="1"/>
              <a:t>Kerry Brenner</a:t>
            </a:r>
          </a:p>
          <a:p>
            <a:pPr eaLnBrk="1" hangingPunct="1">
              <a:spcBef>
                <a:spcPts val="0"/>
              </a:spcBef>
            </a:pPr>
            <a:r>
              <a:rPr lang="en-US" sz="1400"/>
              <a:t>Senior Program Officer</a:t>
            </a:r>
          </a:p>
          <a:p>
            <a:pPr eaLnBrk="1" hangingPunct="1">
              <a:spcBef>
                <a:spcPts val="0"/>
              </a:spcBef>
            </a:pPr>
            <a:r>
              <a:rPr lang="en-US" sz="1400"/>
              <a:t>Board on Science Education</a:t>
            </a:r>
          </a:p>
          <a:p>
            <a:pPr eaLnBrk="1" hangingPunct="1">
              <a:spcBef>
                <a:spcPts val="0"/>
              </a:spcBef>
            </a:pPr>
            <a:endParaRPr lang="en-US" sz="1400"/>
          </a:p>
        </p:txBody>
      </p:sp>
    </p:spTree>
    <p:extLst>
      <p:ext uri="{BB962C8B-B14F-4D97-AF65-F5344CB8AC3E}">
        <p14:creationId xmlns:p14="http://schemas.microsoft.com/office/powerpoint/2010/main" val="280820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4BB69-5DAE-3051-554A-C6BDD1138DE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B78D4F-E032-806B-F2D4-7B4599039260}"/>
              </a:ext>
            </a:extLst>
          </p:cNvPr>
          <p:cNvSpPr>
            <a:spLocks noGrp="1"/>
          </p:cNvSpPr>
          <p:nvPr>
            <p:ph type="sldNum" sz="quarter" idx="12"/>
          </p:nvPr>
        </p:nvSpPr>
        <p:spPr>
          <a:xfrm>
            <a:off x="10815321" y="6441450"/>
            <a:ext cx="401319" cy="194925"/>
          </a:xfrm>
          <a:prstGeom prst="rect">
            <a:avLst/>
          </a:prstGeom>
        </p:spPr>
        <p:txBody>
          <a:bodyPr vert="horz" wrap="square" lIns="0" tIns="0" rIns="0" bIns="0" rtlCol="0" anchor="ctr">
            <a:spAutoFit/>
          </a:bodyPr>
          <a:lstStyle>
            <a:defPPr>
              <a:defRPr lang="en-US"/>
            </a:defPPr>
            <a:lvl1pPr marL="0" algn="r" defTabSz="914400" rtl="0" eaLnBrk="1" latinLnBrk="0" hangingPunct="1">
              <a:defRPr sz="1267" kern="1200">
                <a:solidFill>
                  <a:srgbClr val="7F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7D719527-7B7D-4A2D-ABD1-359B6741A748}"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10</a:t>
            </a:fld>
            <a:endParaRPr kumimoji="0" lang="en-US" sz="950" b="0" i="0" u="none" strike="noStrike" kern="1200" cap="none" spc="0" normalizeH="0" baseline="0" noProof="0">
              <a:ln>
                <a:noFill/>
              </a:ln>
              <a:solidFill>
                <a:srgbClr val="7F7F7F"/>
              </a:solidFill>
              <a:effectLst/>
              <a:uLnTx/>
              <a:uFillTx/>
              <a:latin typeface="Arial"/>
              <a:ea typeface="+mn-ea"/>
              <a:cs typeface="+mn-cs"/>
            </a:endParaRPr>
          </a:p>
        </p:txBody>
      </p:sp>
      <p:sp>
        <p:nvSpPr>
          <p:cNvPr id="4" name="TextBox 3">
            <a:extLst>
              <a:ext uri="{FF2B5EF4-FFF2-40B4-BE49-F238E27FC236}">
                <a16:creationId xmlns:a16="http://schemas.microsoft.com/office/drawing/2014/main" id="{D46EAB91-B20D-4BC9-46B0-2A76FD8DF89F}"/>
              </a:ext>
            </a:extLst>
          </p:cNvPr>
          <p:cNvSpPr txBox="1"/>
          <p:nvPr/>
        </p:nvSpPr>
        <p:spPr>
          <a:xfrm>
            <a:off x="254077" y="706818"/>
            <a:ext cx="9001608" cy="4955203"/>
          </a:xfrm>
          <a:prstGeom prst="rect">
            <a:avLst/>
          </a:prstGeom>
          <a:noFill/>
        </p:spPr>
        <p:txBody>
          <a:bodyPr wrap="square">
            <a:spAutoFit/>
          </a:bodyPr>
          <a:lstStyle/>
          <a:p>
            <a:pPr marL="0" marR="0" lvl="1" indent="0" algn="l" defTabSz="457200" rtl="0" eaLnBrk="0" fontAlgn="base" latinLnBrk="0" hangingPunct="0">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Develop a framework that articulates approaches to and guidelines for evidence-based, inclusive teaching. </a:t>
            </a:r>
          </a:p>
          <a:p>
            <a:pPr marL="730250" marR="0" lvl="3" indent="-285750" algn="l" defTabSz="457200" rtl="0" eaLnBrk="0" fontAlgn="base" latinLnBrk="0" hangingPunct="0">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Base framework on examination of evidence, including successful efforts to improve and support instruction. </a:t>
            </a:r>
          </a:p>
          <a:p>
            <a:pPr marL="730250" marR="0" lvl="3" indent="-285750" algn="l" defTabSz="457200" rtl="0" eaLnBrk="0" fontAlgn="base" latinLnBrk="0" hangingPunct="0">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Consider different modes of teaching (e.g., in-person, online, blended and hybrid teaching).</a:t>
            </a:r>
          </a:p>
          <a:p>
            <a:pPr marL="730250" marR="0" lvl="3" indent="-285750" algn="l" defTabSz="457200" rtl="0" eaLnBrk="0" fontAlgn="base" latinLnBrk="0" hangingPunct="0">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Consider different educational contexts (e.g., 2-year colleges, hybrid programs, research institutions).</a:t>
            </a:r>
          </a:p>
          <a:p>
            <a:pPr marL="730250" marR="0" lvl="3" indent="-285750" algn="l" defTabSz="457200" rtl="0" eaLnBrk="0" fontAlgn="base" latinLnBrk="0" hangingPunct="0">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Consider the roles that technology does, or can in the future, play in supporting equitable and effective teaching.</a:t>
            </a:r>
          </a:p>
          <a:p>
            <a:pPr marL="285750" marR="0" lvl="1" indent="-285750" algn="l" defTabSz="4572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kumimoji="0" lang="en-US" sz="15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1" indent="0" algn="l" defTabSz="457200" rtl="0" eaLnBrk="0" fontAlgn="base" latinLnBrk="0" hangingPunct="0">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Identify policies and practices at the departmental, programmatic, and institutional levels that can facilitate implementation of the principles in the framework.</a:t>
            </a:r>
          </a:p>
          <a:p>
            <a:pPr marL="730250" marR="0" lvl="3" indent="-285750" algn="l" defTabSz="457200" rtl="0" eaLnBrk="0" fontAlgn="base" latinLnBrk="0" hangingPunct="0">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Examine the institutional infrastructure, policies, and practices needed to encourage and support evidence-based, equitable teaching, such as opportunities for professional development, faculty evaluation policies and practices, and reward and advancement systems.</a:t>
            </a:r>
          </a:p>
          <a:p>
            <a:pPr marL="730250" marR="0" lvl="3" indent="-285750" algn="l" defTabSz="457200" rtl="0" eaLnBrk="0" fontAlgn="base" latinLnBrk="0" hangingPunct="0">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Discuss the experiences and training opportunities graduate students and postdoctoral students will need in order to be prepared to employ equitable and effective instruction as future faculty members.</a:t>
            </a:r>
          </a:p>
          <a:p>
            <a:pPr marL="285750" marR="0" lvl="1" indent="-285750" algn="l" defTabSz="4572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1" indent="0" algn="l" defTabSz="457200" rtl="0" eaLnBrk="0" fontAlgn="base" latinLnBrk="0" hangingPunct="0">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Provide actionable recommendations for institutions, disciplinary societies, funders, and policy makers on steps that could support implementation of the framework.</a:t>
            </a:r>
          </a:p>
          <a:p>
            <a:pPr marL="285750" marR="0" lvl="1" indent="-285750" algn="l" defTabSz="4572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1" indent="0" algn="l" defTabSz="457200" rtl="0" eaLnBrk="0" fontAlgn="base" latinLnBrk="0" hangingPunct="0">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Call out areas in need of further research.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A12B4C84-7901-E6BA-A49F-FCC54061422F}"/>
              </a:ext>
            </a:extLst>
          </p:cNvPr>
          <p:cNvSpPr txBox="1"/>
          <p:nvPr/>
        </p:nvSpPr>
        <p:spPr>
          <a:xfrm>
            <a:off x="254077" y="120286"/>
            <a:ext cx="7192928" cy="461665"/>
          </a:xfrm>
          <a:prstGeom prst="rect">
            <a:avLst/>
          </a:prstGeom>
          <a:noFill/>
        </p:spPr>
        <p:txBody>
          <a:bodyPr wrap="square">
            <a:spAutoFit/>
          </a:bodyPr>
          <a:lstStyle/>
          <a:p>
            <a:pPr marL="0" marR="0" lvl="1" indent="0" algn="l" defTabSz="457200" rtl="0" eaLnBrk="0" fontAlgn="base"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white"/>
                </a:solidFill>
                <a:effectLst/>
                <a:uLnTx/>
                <a:uFillTx/>
                <a:latin typeface="Georgia"/>
                <a:ea typeface="+mn-ea"/>
                <a:cs typeface="Calibri" panose="020F0502020204030204" pitchFamily="34" charset="0"/>
              </a:rPr>
              <a:t>Overview of the Charge to the Committee</a:t>
            </a:r>
            <a:endParaRPr kumimoji="0" lang="en-US" sz="2400" b="0" i="0" u="none" strike="noStrike" kern="1200" cap="none" spc="0" normalizeH="0" baseline="0" noProof="0">
              <a:ln>
                <a:noFill/>
              </a:ln>
              <a:solidFill>
                <a:prstClr val="white"/>
              </a:solidFill>
              <a:effectLst/>
              <a:uLnTx/>
              <a:uFillTx/>
              <a:latin typeface="Georgia"/>
              <a:ea typeface="Times New Roman" panose="02020603050405020304" pitchFamily="18" charset="0"/>
              <a:cs typeface="+mn-cs"/>
            </a:endParaRPr>
          </a:p>
        </p:txBody>
      </p:sp>
    </p:spTree>
    <p:extLst>
      <p:ext uri="{BB962C8B-B14F-4D97-AF65-F5344CB8AC3E}">
        <p14:creationId xmlns:p14="http://schemas.microsoft.com/office/powerpoint/2010/main" val="75972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B820E-8772-940E-345E-759A8E282AE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0460FA-FD26-6D0E-8E73-F42334E35C56}"/>
              </a:ext>
            </a:extLst>
          </p:cNvPr>
          <p:cNvSpPr>
            <a:spLocks noGrp="1"/>
          </p:cNvSpPr>
          <p:nvPr>
            <p:ph type="sldNum" sz="quarter" idx="12"/>
          </p:nvPr>
        </p:nvSpPr>
        <p:spPr>
          <a:xfrm>
            <a:off x="10815321" y="6441450"/>
            <a:ext cx="401319" cy="194925"/>
          </a:xfrm>
          <a:prstGeom prst="rect">
            <a:avLst/>
          </a:prstGeom>
        </p:spPr>
        <p:txBody>
          <a:bodyPr vert="horz" wrap="square" lIns="0" tIns="0" rIns="0" bIns="0" rtlCol="0" anchor="ctr">
            <a:spAutoFit/>
          </a:bodyPr>
          <a:lstStyle>
            <a:defPPr>
              <a:defRPr lang="en-US"/>
            </a:defPPr>
            <a:lvl1pPr marL="0" algn="r" defTabSz="914400" rtl="0" eaLnBrk="1" latinLnBrk="0" hangingPunct="1">
              <a:defRPr sz="1267" kern="1200">
                <a:solidFill>
                  <a:srgbClr val="7F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189" eaLnBrk="1" fontAlgn="auto" hangingPunct="1">
              <a:spcBef>
                <a:spcPts val="0"/>
              </a:spcBef>
              <a:spcAft>
                <a:spcPts val="0"/>
              </a:spcAft>
              <a:defRPr/>
            </a:pPr>
            <a:fld id="{7D719527-7B7D-4A2D-ABD1-359B6741A748}" type="slidenum">
              <a:rPr lang="en-US" smtClean="0"/>
              <a:pPr algn="r" defTabSz="457189" eaLnBrk="1" fontAlgn="auto" hangingPunct="1">
                <a:spcBef>
                  <a:spcPts val="0"/>
                </a:spcBef>
                <a:spcAft>
                  <a:spcPts val="0"/>
                </a:spcAft>
                <a:defRPr/>
              </a:pPr>
              <a:t>11</a:t>
            </a:fld>
            <a:endParaRPr lang="en-US" sz="950">
              <a:solidFill>
                <a:srgbClr val="7F7F7F"/>
              </a:solidFill>
              <a:latin typeface="Arial"/>
            </a:endParaRPr>
          </a:p>
        </p:txBody>
      </p:sp>
      <p:sp>
        <p:nvSpPr>
          <p:cNvPr id="4" name="TextBox 3">
            <a:extLst>
              <a:ext uri="{FF2B5EF4-FFF2-40B4-BE49-F238E27FC236}">
                <a16:creationId xmlns:a16="http://schemas.microsoft.com/office/drawing/2014/main" id="{57F74A97-2918-666C-BDBF-F77BD210F40D}"/>
              </a:ext>
            </a:extLst>
          </p:cNvPr>
          <p:cNvSpPr txBox="1"/>
          <p:nvPr/>
        </p:nvSpPr>
        <p:spPr>
          <a:xfrm>
            <a:off x="254077" y="706818"/>
            <a:ext cx="8769153" cy="3970318"/>
          </a:xfrm>
          <a:prstGeom prst="rect">
            <a:avLst/>
          </a:prstGeom>
          <a:noFill/>
        </p:spPr>
        <p:txBody>
          <a:bodyPr wrap="square">
            <a:spAutoFit/>
          </a:bodyPr>
          <a:lstStyle/>
          <a:p>
            <a:pPr marL="285750" indent="-285750">
              <a:buFont typeface="Arial" panose="020B0604020202020204" pitchFamily="34" charset="0"/>
              <a:buChar char="•"/>
            </a:pPr>
            <a:r>
              <a:rPr lang="en-US" i="1">
                <a:solidFill>
                  <a:schemeClr val="bg1"/>
                </a:solidFill>
                <a:latin typeface="Times New Roman" panose="02020603050405020304" pitchFamily="18" charset="0"/>
              </a:rPr>
              <a:t>Transforming the </a:t>
            </a:r>
            <a:r>
              <a:rPr lang="en-US" sz="1800" b="0" i="0" u="none" strike="noStrike" baseline="0">
                <a:solidFill>
                  <a:schemeClr val="bg1"/>
                </a:solidFill>
                <a:latin typeface="Times New Roman" panose="02020603050405020304" pitchFamily="18" charset="0"/>
              </a:rPr>
              <a:t>undergraduate STEM education system requires two things:</a:t>
            </a:r>
          </a:p>
          <a:p>
            <a:pPr marL="285750" indent="-285750">
              <a:buFont typeface="Arial" panose="020B0604020202020204" pitchFamily="34" charset="0"/>
              <a:buChar char="•"/>
            </a:pPr>
            <a:endParaRPr lang="en-US">
              <a:solidFill>
                <a:schemeClr val="bg1"/>
              </a:solidFill>
              <a:latin typeface="Times New Roman" panose="02020603050405020304" pitchFamily="18" charset="0"/>
            </a:endParaRPr>
          </a:p>
          <a:p>
            <a:pPr marL="742950" lvl="1" indent="-285750">
              <a:buFont typeface="Arial" panose="020B0604020202020204" pitchFamily="34" charset="0"/>
              <a:buChar char="•"/>
            </a:pPr>
            <a:r>
              <a:rPr lang="en-US" b="0" i="0" u="none" strike="noStrike" baseline="0">
                <a:solidFill>
                  <a:schemeClr val="bg1"/>
                </a:solidFill>
                <a:latin typeface="Times New Roman" panose="02020603050405020304" pitchFamily="18" charset="0"/>
              </a:rPr>
              <a:t>Providing </a:t>
            </a:r>
            <a:r>
              <a:rPr lang="en-US" b="1" i="0" u="sng" strike="noStrike" baseline="0">
                <a:solidFill>
                  <a:schemeClr val="bg1"/>
                </a:solidFill>
                <a:latin typeface="Times New Roman" panose="02020603050405020304" pitchFamily="18" charset="0"/>
              </a:rPr>
              <a:t>all</a:t>
            </a:r>
            <a:r>
              <a:rPr lang="en-US" b="0" i="0" u="none" strike="noStrike" baseline="0">
                <a:solidFill>
                  <a:schemeClr val="bg1"/>
                </a:solidFill>
                <a:latin typeface="Times New Roman" panose="02020603050405020304" pitchFamily="18" charset="0"/>
              </a:rPr>
              <a:t> students with the support they need to succeed, as measured by achievement of clearly communicated learning objectives. </a:t>
            </a:r>
          </a:p>
          <a:p>
            <a:pPr marL="742950" lvl="1" indent="-285750">
              <a:buFont typeface="Arial" panose="020B0604020202020204" pitchFamily="34" charset="0"/>
              <a:buChar char="•"/>
            </a:pPr>
            <a:r>
              <a:rPr lang="en-US" b="0" i="0" u="none" strike="noStrike" baseline="0">
                <a:solidFill>
                  <a:schemeClr val="bg1"/>
                </a:solidFill>
                <a:latin typeface="Times New Roman" panose="02020603050405020304" pitchFamily="18" charset="0"/>
              </a:rPr>
              <a:t>Supporting and rewarding </a:t>
            </a:r>
            <a:r>
              <a:rPr lang="en-US" b="1" i="0" u="sng" strike="noStrike" baseline="0">
                <a:solidFill>
                  <a:schemeClr val="bg1"/>
                </a:solidFill>
                <a:latin typeface="Times New Roman" panose="02020603050405020304" pitchFamily="18" charset="0"/>
              </a:rPr>
              <a:t>all</a:t>
            </a:r>
            <a:r>
              <a:rPr lang="en-US" b="0" i="0" u="none" strike="noStrike" baseline="0">
                <a:solidFill>
                  <a:schemeClr val="bg1"/>
                </a:solidFill>
                <a:latin typeface="Times New Roman" panose="02020603050405020304" pitchFamily="18" charset="0"/>
              </a:rPr>
              <a:t> instructors by providing them with the resources they need to successfully educate all of their students. </a:t>
            </a:r>
          </a:p>
          <a:p>
            <a:pPr marL="285750" indent="-285750">
              <a:buFont typeface="Arial" panose="020B0604020202020204" pitchFamily="34" charset="0"/>
              <a:buChar char="•"/>
            </a:pPr>
            <a:endParaRPr lang="en-US" i="1">
              <a:solidFill>
                <a:schemeClr val="bg1"/>
              </a:solidFill>
              <a:latin typeface="Times New Roman" panose="02020603050405020304" pitchFamily="18" charset="0"/>
            </a:endParaRPr>
          </a:p>
          <a:p>
            <a:pPr marL="285750" indent="-285750">
              <a:buFont typeface="Arial" panose="020B0604020202020204" pitchFamily="34" charset="0"/>
              <a:buChar char="•"/>
            </a:pPr>
            <a:r>
              <a:rPr lang="en-US" i="1">
                <a:solidFill>
                  <a:schemeClr val="bg1"/>
                </a:solidFill>
                <a:latin typeface="Times New Roman" panose="02020603050405020304" pitchFamily="18" charset="0"/>
              </a:rPr>
              <a:t>When these two things exist, we can expect transformation.  In particular:</a:t>
            </a:r>
            <a:endParaRPr lang="en-US" b="0" i="0" u="none" strike="noStrike" baseline="0">
              <a:solidFill>
                <a:schemeClr val="bg1"/>
              </a:solidFill>
              <a:latin typeface="Times New Roman" panose="02020603050405020304" pitchFamily="18" charset="0"/>
            </a:endParaRPr>
          </a:p>
          <a:p>
            <a:pPr marL="742950" lvl="1" indent="-285750">
              <a:buFont typeface="Arial" panose="020B0604020202020204" pitchFamily="34" charset="0"/>
              <a:buChar char="•"/>
            </a:pPr>
            <a:r>
              <a:rPr lang="en-US" b="1" i="0" u="none" strike="noStrike" baseline="0">
                <a:solidFill>
                  <a:schemeClr val="bg1"/>
                </a:solidFill>
                <a:latin typeface="Times New Roman" panose="02020603050405020304" pitchFamily="18" charset="0"/>
              </a:rPr>
              <a:t>All </a:t>
            </a:r>
            <a:r>
              <a:rPr lang="en-US" b="0" i="0" u="none" strike="noStrike" baseline="0">
                <a:solidFill>
                  <a:schemeClr val="bg1"/>
                </a:solidFill>
                <a:latin typeface="Times New Roman" panose="02020603050405020304" pitchFamily="18" charset="0"/>
              </a:rPr>
              <a:t>students will learn and understand STEM concepts and be able to use them in practical ways. </a:t>
            </a:r>
          </a:p>
          <a:p>
            <a:pPr marL="742950" lvl="1" indent="-285750">
              <a:buFont typeface="Arial" panose="020B0604020202020204" pitchFamily="34" charset="0"/>
              <a:buChar char="•"/>
            </a:pPr>
            <a:r>
              <a:rPr lang="en-US" b="1" i="0" strike="noStrike" baseline="0">
                <a:solidFill>
                  <a:schemeClr val="bg1"/>
                </a:solidFill>
                <a:latin typeface="Times New Roman" panose="02020603050405020304" pitchFamily="18" charset="0"/>
              </a:rPr>
              <a:t>Most, </a:t>
            </a:r>
            <a:r>
              <a:rPr lang="en-US" b="1">
                <a:solidFill>
                  <a:schemeClr val="bg1"/>
                </a:solidFill>
                <a:latin typeface="Times New Roman" panose="02020603050405020304" pitchFamily="18" charset="0"/>
              </a:rPr>
              <a:t>if not all</a:t>
            </a:r>
            <a:r>
              <a:rPr lang="en-US">
                <a:solidFill>
                  <a:schemeClr val="bg1"/>
                </a:solidFill>
                <a:latin typeface="Times New Roman" panose="02020603050405020304" pitchFamily="18" charset="0"/>
              </a:rPr>
              <a:t>, </a:t>
            </a:r>
            <a:r>
              <a:rPr lang="en-US" b="0" i="0" u="none" strike="noStrike" baseline="0">
                <a:solidFill>
                  <a:schemeClr val="bg1"/>
                </a:solidFill>
                <a:latin typeface="Times New Roman" panose="02020603050405020304" pitchFamily="18" charset="0"/>
              </a:rPr>
              <a:t>students will have the opportunities and the resources to demonstrate their learning by meeting the desired learning objectives. </a:t>
            </a:r>
          </a:p>
          <a:p>
            <a:pPr marL="742950" lvl="1" indent="-285750">
              <a:buFont typeface="Arial" panose="020B0604020202020204" pitchFamily="34" charset="0"/>
              <a:buChar char="•"/>
            </a:pPr>
            <a:r>
              <a:rPr lang="en-US">
                <a:solidFill>
                  <a:schemeClr val="bg1"/>
                </a:solidFill>
                <a:latin typeface="Times New Roman" panose="02020603050405020304" pitchFamily="18" charset="0"/>
              </a:rPr>
              <a:t>Excellence cannot be achieved if demographic factors are predictive of academic achievement.  </a:t>
            </a:r>
            <a:endParaRPr lang="en-US" b="0" i="0" u="none" strike="noStrike" baseline="0">
              <a:solidFill>
                <a:schemeClr val="bg1"/>
              </a:solidFill>
              <a:latin typeface="Times New Roman" panose="02020603050405020304" pitchFamily="18" charset="0"/>
            </a:endParaRPr>
          </a:p>
        </p:txBody>
      </p:sp>
      <p:sp>
        <p:nvSpPr>
          <p:cNvPr id="5" name="TextBox 4">
            <a:extLst>
              <a:ext uri="{FF2B5EF4-FFF2-40B4-BE49-F238E27FC236}">
                <a16:creationId xmlns:a16="http://schemas.microsoft.com/office/drawing/2014/main" id="{20E94882-CD3B-24D9-8C48-822A696257A1}"/>
              </a:ext>
            </a:extLst>
          </p:cNvPr>
          <p:cNvSpPr txBox="1"/>
          <p:nvPr/>
        </p:nvSpPr>
        <p:spPr>
          <a:xfrm>
            <a:off x="254077" y="243854"/>
            <a:ext cx="5658522" cy="461665"/>
          </a:xfrm>
          <a:prstGeom prst="rect">
            <a:avLst/>
          </a:prstGeom>
          <a:noFill/>
        </p:spPr>
        <p:txBody>
          <a:bodyPr wrap="square">
            <a:spAutoFit/>
          </a:bodyPr>
          <a:lstStyle/>
          <a:p>
            <a:pPr marL="0" lvl="1" indent="0">
              <a:lnSpc>
                <a:spcPct val="100000"/>
              </a:lnSpc>
              <a:spcBef>
                <a:spcPts val="0"/>
              </a:spcBef>
              <a:spcAft>
                <a:spcPts val="0"/>
              </a:spcAft>
              <a:buNone/>
            </a:pPr>
            <a:r>
              <a:rPr lang="en-US" altLang="en-US" sz="2400">
                <a:solidFill>
                  <a:schemeClr val="bg1"/>
                </a:solidFill>
                <a:latin typeface="+mj-lt"/>
                <a:cs typeface="Calibri" panose="020F0502020204030204" pitchFamily="34" charset="0"/>
              </a:rPr>
              <a:t>Important Tenets</a:t>
            </a:r>
            <a:endParaRPr lang="en-US" sz="240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22331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A3053E-E9C3-EFBC-5F28-343A95921235}"/>
              </a:ext>
            </a:extLst>
          </p:cNvPr>
          <p:cNvSpPr>
            <a:spLocks noGrp="1"/>
          </p:cNvSpPr>
          <p:nvPr>
            <p:ph type="sldNum" sz="quarter" idx="10"/>
          </p:nvPr>
        </p:nvSpPr>
        <p:spPr/>
        <p:txBody>
          <a:bodyPr/>
          <a:lstStyle/>
          <a:p>
            <a:pPr>
              <a:defRPr/>
            </a:pPr>
            <a:fld id="{F6D317A7-2A9D-475E-A714-39554053AE89}" type="slidenum">
              <a:rPr lang="en-US" smtClean="0"/>
              <a:pPr>
                <a:defRPr/>
              </a:pPr>
              <a:t>12</a:t>
            </a:fld>
            <a:endParaRPr lang="en-US"/>
          </a:p>
        </p:txBody>
      </p:sp>
      <p:pic>
        <p:nvPicPr>
          <p:cNvPr id="3" name="Picture 2" descr="A diagram of a stem teaching&#10;&#10;AI-generated content may be incorrect.">
            <a:extLst>
              <a:ext uri="{FF2B5EF4-FFF2-40B4-BE49-F238E27FC236}">
                <a16:creationId xmlns:a16="http://schemas.microsoft.com/office/drawing/2014/main" id="{C0FEAB0E-8652-7AA1-6D4C-F839941A9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511" y="952788"/>
            <a:ext cx="3228978" cy="3237923"/>
          </a:xfrm>
          <a:prstGeom prst="rect">
            <a:avLst/>
          </a:prstGeom>
        </p:spPr>
      </p:pic>
      <p:pic>
        <p:nvPicPr>
          <p:cNvPr id="7" name="Picture 6" descr="A diagram of a stem teaching&#10;&#10;AI-generated content may be incorrect.">
            <a:extLst>
              <a:ext uri="{FF2B5EF4-FFF2-40B4-BE49-F238E27FC236}">
                <a16:creationId xmlns:a16="http://schemas.microsoft.com/office/drawing/2014/main" id="{E149EB5F-B5D1-9887-A795-77AEADF67D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7559" y="637309"/>
            <a:ext cx="3879273" cy="3879273"/>
          </a:xfrm>
          <a:prstGeom prst="rect">
            <a:avLst/>
          </a:prstGeom>
        </p:spPr>
      </p:pic>
      <p:pic>
        <p:nvPicPr>
          <p:cNvPr id="10" name="Picture 9" descr="A diagram of a diagram&#10;&#10;AI-generated content may be incorrect.">
            <a:extLst>
              <a:ext uri="{FF2B5EF4-FFF2-40B4-BE49-F238E27FC236}">
                <a16:creationId xmlns:a16="http://schemas.microsoft.com/office/drawing/2014/main" id="{97D897F5-E997-CE13-EF18-B5BCCACA7A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8328" y="323418"/>
            <a:ext cx="4507345" cy="4507345"/>
          </a:xfrm>
          <a:prstGeom prst="rect">
            <a:avLst/>
          </a:prstGeom>
        </p:spPr>
      </p:pic>
      <p:pic>
        <p:nvPicPr>
          <p:cNvPr id="8" name="Picture 7" descr="A diagram of a diagram&#10;&#10;AI-generated content may be incorrect.">
            <a:extLst>
              <a:ext uri="{FF2B5EF4-FFF2-40B4-BE49-F238E27FC236}">
                <a16:creationId xmlns:a16="http://schemas.microsoft.com/office/drawing/2014/main" id="{0EC8B9F9-BBC3-9DFB-CA4B-1FDA6E218C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
        <p:nvSpPr>
          <p:cNvPr id="16" name="TextBox 15">
            <a:extLst>
              <a:ext uri="{FF2B5EF4-FFF2-40B4-BE49-F238E27FC236}">
                <a16:creationId xmlns:a16="http://schemas.microsoft.com/office/drawing/2014/main" id="{08A8D18D-76A8-95A9-485C-0027F6E13B37}"/>
              </a:ext>
            </a:extLst>
          </p:cNvPr>
          <p:cNvSpPr txBox="1"/>
          <p:nvPr/>
        </p:nvSpPr>
        <p:spPr>
          <a:xfrm rot="-2400000">
            <a:off x="2815416" y="1121158"/>
            <a:ext cx="1130438" cy="338554"/>
          </a:xfrm>
          <a:prstGeom prst="rect">
            <a:avLst/>
          </a:prstGeom>
          <a:noFill/>
        </p:spPr>
        <p:txBody>
          <a:bodyPr wrap="none" rtlCol="0">
            <a:spAutoFit/>
          </a:bodyPr>
          <a:lstStyle/>
          <a:p>
            <a:pPr algn="l"/>
            <a:r>
              <a:rPr lang="en-US" sz="1600" b="1">
                <a:solidFill>
                  <a:srgbClr val="C00000"/>
                </a:solidFill>
              </a:rPr>
              <a:t>Chapter 5</a:t>
            </a:r>
          </a:p>
        </p:txBody>
      </p:sp>
      <p:sp>
        <p:nvSpPr>
          <p:cNvPr id="18" name="TextBox 17">
            <a:extLst>
              <a:ext uri="{FF2B5EF4-FFF2-40B4-BE49-F238E27FC236}">
                <a16:creationId xmlns:a16="http://schemas.microsoft.com/office/drawing/2014/main" id="{908C9E50-2044-57B2-B9EF-D5149C18E2E2}"/>
              </a:ext>
            </a:extLst>
          </p:cNvPr>
          <p:cNvSpPr txBox="1"/>
          <p:nvPr/>
        </p:nvSpPr>
        <p:spPr>
          <a:xfrm rot="-2400000">
            <a:off x="1710285" y="1434151"/>
            <a:ext cx="1620957" cy="338554"/>
          </a:xfrm>
          <a:prstGeom prst="rect">
            <a:avLst/>
          </a:prstGeom>
          <a:noFill/>
        </p:spPr>
        <p:txBody>
          <a:bodyPr wrap="none" rtlCol="0">
            <a:spAutoFit/>
          </a:bodyPr>
          <a:lstStyle/>
          <a:p>
            <a:pPr algn="l"/>
            <a:r>
              <a:rPr lang="en-US" sz="1600" b="1">
                <a:solidFill>
                  <a:srgbClr val="C00000"/>
                </a:solidFill>
              </a:rPr>
              <a:t>Chapters 6 &amp; 7</a:t>
            </a:r>
          </a:p>
        </p:txBody>
      </p:sp>
      <p:sp>
        <p:nvSpPr>
          <p:cNvPr id="22" name="TextBox 21">
            <a:extLst>
              <a:ext uri="{FF2B5EF4-FFF2-40B4-BE49-F238E27FC236}">
                <a16:creationId xmlns:a16="http://schemas.microsoft.com/office/drawing/2014/main" id="{2D40644D-DDCD-B132-F119-2D7983472B04}"/>
              </a:ext>
            </a:extLst>
          </p:cNvPr>
          <p:cNvSpPr txBox="1"/>
          <p:nvPr/>
        </p:nvSpPr>
        <p:spPr>
          <a:xfrm rot="-2400000">
            <a:off x="1969090" y="783510"/>
            <a:ext cx="1620957" cy="338554"/>
          </a:xfrm>
          <a:prstGeom prst="rect">
            <a:avLst/>
          </a:prstGeom>
          <a:noFill/>
        </p:spPr>
        <p:txBody>
          <a:bodyPr wrap="none" rtlCol="0">
            <a:spAutoFit/>
          </a:bodyPr>
          <a:lstStyle/>
          <a:p>
            <a:pPr algn="l"/>
            <a:r>
              <a:rPr lang="en-US" sz="1600" b="1">
                <a:solidFill>
                  <a:srgbClr val="C00000"/>
                </a:solidFill>
              </a:rPr>
              <a:t>Chapters 8 &amp; 9</a:t>
            </a:r>
          </a:p>
        </p:txBody>
      </p:sp>
    </p:spTree>
    <p:extLst>
      <p:ext uri="{BB962C8B-B14F-4D97-AF65-F5344CB8AC3E}">
        <p14:creationId xmlns:p14="http://schemas.microsoft.com/office/powerpoint/2010/main" val="189495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A3026-4AD4-CA36-38B6-A46FE818C4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9BF8F3-C304-4770-77EE-A7E81A48B182}"/>
              </a:ext>
            </a:extLst>
          </p:cNvPr>
          <p:cNvSpPr>
            <a:spLocks noGrp="1"/>
          </p:cNvSpPr>
          <p:nvPr>
            <p:ph type="title"/>
          </p:nvPr>
        </p:nvSpPr>
        <p:spPr>
          <a:xfrm>
            <a:off x="140683" y="184191"/>
            <a:ext cx="4152644" cy="705971"/>
          </a:xfrm>
        </p:spPr>
        <p:txBody>
          <a:bodyPr/>
          <a:lstStyle/>
          <a:p>
            <a:r>
              <a:rPr lang="en-US" sz="2200">
                <a:effectLst/>
                <a:latin typeface="+mn-lt"/>
                <a:ea typeface="Times New Roman" panose="02020603050405020304" pitchFamily="18" charset="0"/>
              </a:rPr>
              <a:t>Chapter 5: Using the Principles to Improve Learning Experiences</a:t>
            </a:r>
            <a:br>
              <a:rPr lang="en-US" sz="2200">
                <a:effectLst/>
                <a:latin typeface="+mn-lt"/>
                <a:ea typeface="Times New Roman" panose="02020603050405020304" pitchFamily="18" charset="0"/>
              </a:rPr>
            </a:br>
            <a:br>
              <a:rPr lang="en-US" sz="2200">
                <a:effectLst/>
                <a:latin typeface="+mn-lt"/>
                <a:ea typeface="Times New Roman" panose="02020603050405020304" pitchFamily="18" charset="0"/>
              </a:rPr>
            </a:br>
            <a:endParaRPr lang="en-US" sz="2200"/>
          </a:p>
        </p:txBody>
      </p:sp>
      <p:sp>
        <p:nvSpPr>
          <p:cNvPr id="2" name="Slide Number Placeholder 1">
            <a:extLst>
              <a:ext uri="{FF2B5EF4-FFF2-40B4-BE49-F238E27FC236}">
                <a16:creationId xmlns:a16="http://schemas.microsoft.com/office/drawing/2014/main" id="{B6CA0166-5121-F4FC-B437-1D6D5CD66E85}"/>
              </a:ext>
            </a:extLst>
          </p:cNvPr>
          <p:cNvSpPr>
            <a:spLocks noGrp="1"/>
          </p:cNvSpPr>
          <p:nvPr>
            <p:ph type="sldNum" sz="quarter" idx="12"/>
          </p:nvPr>
        </p:nvSpPr>
        <p:spPr>
          <a:xfrm>
            <a:off x="8059236" y="4604661"/>
            <a:ext cx="300989" cy="146194"/>
          </a:xfrm>
          <a:prstGeom prst="rect">
            <a:avLst/>
          </a:prstGeom>
        </p:spPr>
        <p:txBody>
          <a:bodyPr vert="horz" wrap="square" lIns="0" tIns="0" rIns="0" bIns="0" rtlCol="0" anchor="ctr">
            <a:spAutoFit/>
          </a:bodyPr>
          <a:lstStyle>
            <a:defPPr>
              <a:defRPr lang="en-US"/>
            </a:defPPr>
            <a:lvl1pPr marL="0" algn="r" defTabSz="457200" rtl="0" eaLnBrk="1" latinLnBrk="0" hangingPunct="1">
              <a:defRPr sz="95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719527-7B7D-4A2D-ABD1-359B6741A748}" type="slidenum">
              <a:rPr lang="en-US" smtClean="0"/>
              <a:pPr/>
              <a:t>13</a:t>
            </a:fld>
            <a:endParaRPr lang="en-US"/>
          </a:p>
        </p:txBody>
      </p:sp>
      <p:graphicFrame>
        <p:nvGraphicFramePr>
          <p:cNvPr id="9" name="Content Placeholder 4">
            <a:extLst>
              <a:ext uri="{FF2B5EF4-FFF2-40B4-BE49-F238E27FC236}">
                <a16:creationId xmlns:a16="http://schemas.microsoft.com/office/drawing/2014/main" id="{96032DAA-5FF6-447D-CD89-63CF1B806F42}"/>
              </a:ext>
            </a:extLst>
          </p:cNvPr>
          <p:cNvGraphicFramePr>
            <a:graphicFrameLocks noGrp="1"/>
          </p:cNvGraphicFramePr>
          <p:nvPr>
            <p:ph idx="1"/>
          </p:nvPr>
        </p:nvGraphicFramePr>
        <p:xfrm>
          <a:off x="614177" y="1013192"/>
          <a:ext cx="7436350" cy="3502660"/>
        </p:xfrm>
        <a:graphic>
          <a:graphicData uri="http://schemas.openxmlformats.org/drawingml/2006/table">
            <a:tbl>
              <a:tblPr firstRow="1" bandRow="1">
                <a:tableStyleId>{5C22544A-7EE6-4342-B048-85BDC9FD1C3A}</a:tableStyleId>
              </a:tblPr>
              <a:tblGrid>
                <a:gridCol w="3718175">
                  <a:extLst>
                    <a:ext uri="{9D8B030D-6E8A-4147-A177-3AD203B41FA5}">
                      <a16:colId xmlns:a16="http://schemas.microsoft.com/office/drawing/2014/main" val="3127908284"/>
                    </a:ext>
                  </a:extLst>
                </a:gridCol>
                <a:gridCol w="3718175">
                  <a:extLst>
                    <a:ext uri="{9D8B030D-6E8A-4147-A177-3AD203B41FA5}">
                      <a16:colId xmlns:a16="http://schemas.microsoft.com/office/drawing/2014/main" val="2308667646"/>
                    </a:ext>
                  </a:extLst>
                </a:gridCol>
              </a:tblGrid>
              <a:tr h="370840">
                <a:tc>
                  <a:txBody>
                    <a:bodyPr/>
                    <a:lstStyle/>
                    <a:p>
                      <a:r>
                        <a:rPr lang="en-US" sz="1800"/>
                        <a:t>More of…</a:t>
                      </a:r>
                    </a:p>
                  </a:txBody>
                  <a:tcPr/>
                </a:tc>
                <a:tc>
                  <a:txBody>
                    <a:bodyPr/>
                    <a:lstStyle/>
                    <a:p>
                      <a:r>
                        <a:rPr lang="en-US" sz="1800"/>
                        <a:t>Less of…</a:t>
                      </a:r>
                    </a:p>
                  </a:txBody>
                  <a:tcPr/>
                </a:tc>
                <a:extLst>
                  <a:ext uri="{0D108BD9-81ED-4DB2-BD59-A6C34878D82A}">
                    <a16:rowId xmlns:a16="http://schemas.microsoft.com/office/drawing/2014/main" val="3468957823"/>
                  </a:ext>
                </a:extLst>
              </a:tr>
              <a:tr h="370840">
                <a:tc>
                  <a:txBody>
                    <a:bodyPr/>
                    <a:lstStyle/>
                    <a:p>
                      <a:r>
                        <a:rPr lang="en-US"/>
                        <a:t>Clear articulation of learning goals and how the work done in the course will help students achieve learning goals</a:t>
                      </a:r>
                    </a:p>
                  </a:txBody>
                  <a:tcPr/>
                </a:tc>
                <a:tc>
                  <a:txBody>
                    <a:bodyPr/>
                    <a:lstStyle/>
                    <a:p>
                      <a:r>
                        <a:rPr lang="en-US" sz="1350" kern="1200">
                          <a:solidFill>
                            <a:schemeClr val="dk1"/>
                          </a:solidFill>
                          <a:effectLst/>
                          <a:latin typeface="+mn-lt"/>
                          <a:ea typeface="+mn-ea"/>
                          <a:cs typeface="+mn-cs"/>
                        </a:rPr>
                        <a:t>A focus on getting through a set amount of content</a:t>
                      </a:r>
                      <a:r>
                        <a:rPr lang="en-US">
                          <a:effectLst/>
                        </a:rPr>
                        <a:t> </a:t>
                      </a:r>
                      <a:endParaRPr lang="en-US"/>
                    </a:p>
                  </a:txBody>
                  <a:tcPr/>
                </a:tc>
                <a:extLst>
                  <a:ext uri="{0D108BD9-81ED-4DB2-BD59-A6C34878D82A}">
                    <a16:rowId xmlns:a16="http://schemas.microsoft.com/office/drawing/2014/main" val="4189876899"/>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t>Course structures that engage students as active learners </a:t>
                      </a:r>
                    </a:p>
                  </a:txBody>
                  <a:tcPr/>
                </a:tc>
                <a:tc>
                  <a:txBody>
                    <a:bodyPr/>
                    <a:lstStyle/>
                    <a:p>
                      <a:r>
                        <a:rPr lang="en-US" sz="1350" kern="1200">
                          <a:solidFill>
                            <a:schemeClr val="dk1"/>
                          </a:solidFill>
                          <a:effectLst/>
                          <a:latin typeface="+mn-lt"/>
                          <a:ea typeface="+mn-ea"/>
                          <a:cs typeface="+mn-cs"/>
                        </a:rPr>
                        <a:t>Course structures that maintain students as passive receivers of information</a:t>
                      </a:r>
                      <a:r>
                        <a:rPr lang="en-US">
                          <a:effectLst/>
                        </a:rPr>
                        <a:t> </a:t>
                      </a:r>
                      <a:endParaRPr lang="en-US"/>
                    </a:p>
                  </a:txBody>
                  <a:tcPr/>
                </a:tc>
                <a:extLst>
                  <a:ext uri="{0D108BD9-81ED-4DB2-BD59-A6C34878D82A}">
                    <a16:rowId xmlns:a16="http://schemas.microsoft.com/office/drawing/2014/main" val="2759978424"/>
                  </a:ext>
                </a:extLst>
              </a:tr>
              <a:tr h="370840">
                <a:tc>
                  <a:txBody>
                    <a:bodyPr/>
                    <a:lstStyle/>
                    <a:p>
                      <a:r>
                        <a:rPr lang="en-US" sz="1350" kern="1200">
                          <a:solidFill>
                            <a:schemeClr val="dk1"/>
                          </a:solidFill>
                          <a:effectLst/>
                          <a:latin typeface="+mn-lt"/>
                          <a:ea typeface="+mn-ea"/>
                          <a:cs typeface="+mn-cs"/>
                        </a:rPr>
                        <a:t>Activities that regularly engage students in using the skills and knowledge of the discipline</a:t>
                      </a:r>
                      <a:r>
                        <a:rPr lang="en-US">
                          <a:effectLst/>
                        </a:rPr>
                        <a:t> </a:t>
                      </a:r>
                      <a:endParaRPr lang="en-US"/>
                    </a:p>
                  </a:txBody>
                  <a:tcPr/>
                </a:tc>
                <a:tc>
                  <a:txBody>
                    <a:bodyPr/>
                    <a:lstStyle/>
                    <a:p>
                      <a:r>
                        <a:rPr lang="en-US" sz="1350" kern="1200">
                          <a:solidFill>
                            <a:schemeClr val="dk1"/>
                          </a:solidFill>
                          <a:effectLst/>
                          <a:latin typeface="+mn-lt"/>
                          <a:ea typeface="+mn-ea"/>
                          <a:cs typeface="+mn-cs"/>
                        </a:rPr>
                        <a:t>Separate laboratory sections focused on skills without clear connections to course content </a:t>
                      </a:r>
                      <a:endParaRPr lang="en-US"/>
                    </a:p>
                  </a:txBody>
                  <a:tcPr/>
                </a:tc>
                <a:extLst>
                  <a:ext uri="{0D108BD9-81ED-4DB2-BD59-A6C34878D82A}">
                    <a16:rowId xmlns:a16="http://schemas.microsoft.com/office/drawing/2014/main" val="1247929173"/>
                  </a:ext>
                </a:extLst>
              </a:tr>
              <a:tr h="370840">
                <a:tc>
                  <a:txBody>
                    <a:bodyPr/>
                    <a:lstStyle/>
                    <a:p>
                      <a:r>
                        <a:rPr lang="en-US" sz="1350" kern="1200">
                          <a:solidFill>
                            <a:schemeClr val="dk1"/>
                          </a:solidFill>
                          <a:effectLst/>
                          <a:latin typeface="+mn-lt"/>
                          <a:ea typeface="+mn-ea"/>
                          <a:cs typeface="+mn-cs"/>
                        </a:rPr>
                        <a:t>Being transparent about opportunities and expectations for learning and engagement</a:t>
                      </a:r>
                      <a:r>
                        <a:rPr lang="en-US">
                          <a:effectLst/>
                        </a:rPr>
                        <a:t> </a:t>
                      </a:r>
                      <a:endParaRPr lang="en-US"/>
                    </a:p>
                  </a:txBody>
                  <a:tcPr/>
                </a:tc>
                <a:tc>
                  <a:txBody>
                    <a:bodyPr/>
                    <a:lstStyle/>
                    <a:p>
                      <a:r>
                        <a:rPr lang="en-US" sz="1350" kern="1200">
                          <a:solidFill>
                            <a:schemeClr val="dk1"/>
                          </a:solidFill>
                          <a:effectLst/>
                          <a:latin typeface="+mn-lt"/>
                          <a:ea typeface="+mn-ea"/>
                          <a:cs typeface="+mn-cs"/>
                        </a:rPr>
                        <a:t>Assuming that all students are aware of what they “should” be doing</a:t>
                      </a:r>
                      <a:r>
                        <a:rPr lang="en-US">
                          <a:effectLst/>
                        </a:rPr>
                        <a:t> </a:t>
                      </a:r>
                      <a:endParaRPr lang="en-US"/>
                    </a:p>
                  </a:txBody>
                  <a:tcPr/>
                </a:tc>
                <a:extLst>
                  <a:ext uri="{0D108BD9-81ED-4DB2-BD59-A6C34878D82A}">
                    <a16:rowId xmlns:a16="http://schemas.microsoft.com/office/drawing/2014/main" val="913228769"/>
                  </a:ext>
                </a:extLst>
              </a:tr>
              <a:tr h="370840">
                <a:tc>
                  <a:txBody>
                    <a:bodyPr/>
                    <a:lstStyle/>
                    <a:p>
                      <a:r>
                        <a:rPr lang="en-US" sz="1350" kern="1200">
                          <a:solidFill>
                            <a:schemeClr val="dk1"/>
                          </a:solidFill>
                          <a:effectLst/>
                          <a:latin typeface="+mn-lt"/>
                          <a:ea typeface="+mn-ea"/>
                          <a:cs typeface="+mn-cs"/>
                        </a:rPr>
                        <a:t>Grading practices that allow for formative feedback and focus on mastery</a:t>
                      </a:r>
                      <a:r>
                        <a:rPr lang="en-US">
                          <a:effectLst/>
                        </a:rPr>
                        <a:t> </a:t>
                      </a:r>
                      <a:endParaRPr lang="en-US"/>
                    </a:p>
                  </a:txBody>
                  <a:tcPr/>
                </a:tc>
                <a:tc>
                  <a:txBody>
                    <a:bodyPr/>
                    <a:lstStyle/>
                    <a:p>
                      <a:r>
                        <a:rPr lang="en-US" sz="1350" kern="1200">
                          <a:solidFill>
                            <a:schemeClr val="dk1"/>
                          </a:solidFill>
                          <a:effectLst/>
                          <a:latin typeface="+mn-lt"/>
                          <a:ea typeface="+mn-ea"/>
                          <a:cs typeface="+mn-cs"/>
                        </a:rPr>
                        <a:t>Grading practices that focus on a theoretical distribution (a curve) and promote competition in a few high-stakes assessments</a:t>
                      </a:r>
                      <a:r>
                        <a:rPr lang="en-US">
                          <a:effectLst/>
                        </a:rPr>
                        <a:t> </a:t>
                      </a:r>
                      <a:endParaRPr lang="en-US"/>
                    </a:p>
                  </a:txBody>
                  <a:tcPr/>
                </a:tc>
                <a:extLst>
                  <a:ext uri="{0D108BD9-81ED-4DB2-BD59-A6C34878D82A}">
                    <a16:rowId xmlns:a16="http://schemas.microsoft.com/office/drawing/2014/main" val="1916167136"/>
                  </a:ext>
                </a:extLst>
              </a:tr>
            </a:tbl>
          </a:graphicData>
        </a:graphic>
      </p:graphicFrame>
      <p:sp>
        <p:nvSpPr>
          <p:cNvPr id="10" name="Rectangle 9">
            <a:extLst>
              <a:ext uri="{FF2B5EF4-FFF2-40B4-BE49-F238E27FC236}">
                <a16:creationId xmlns:a16="http://schemas.microsoft.com/office/drawing/2014/main" id="{E8C900E0-C57C-71C4-A922-7509AC20717E}"/>
              </a:ext>
            </a:extLst>
          </p:cNvPr>
          <p:cNvSpPr/>
          <p:nvPr/>
        </p:nvSpPr>
        <p:spPr>
          <a:xfrm>
            <a:off x="614177" y="1379624"/>
            <a:ext cx="7436350" cy="70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D8460F-7476-B59B-2A35-08CF491DD1AD}"/>
              </a:ext>
            </a:extLst>
          </p:cNvPr>
          <p:cNvSpPr/>
          <p:nvPr/>
        </p:nvSpPr>
        <p:spPr>
          <a:xfrm>
            <a:off x="617662" y="2084681"/>
            <a:ext cx="7436350" cy="528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AD8F2F-FCFD-9705-85AA-4DF82D6193E2}"/>
              </a:ext>
            </a:extLst>
          </p:cNvPr>
          <p:cNvSpPr/>
          <p:nvPr/>
        </p:nvSpPr>
        <p:spPr>
          <a:xfrm>
            <a:off x="614177" y="2594548"/>
            <a:ext cx="7436350" cy="70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B1E173-7DCC-D918-1FFE-2AC5CEBD08AC}"/>
              </a:ext>
            </a:extLst>
          </p:cNvPr>
          <p:cNvSpPr/>
          <p:nvPr/>
        </p:nvSpPr>
        <p:spPr>
          <a:xfrm>
            <a:off x="614177" y="3302554"/>
            <a:ext cx="7436350" cy="498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92C263A-68AE-884D-C7CD-C6435A72DE03}"/>
              </a:ext>
            </a:extLst>
          </p:cNvPr>
          <p:cNvSpPr/>
          <p:nvPr/>
        </p:nvSpPr>
        <p:spPr>
          <a:xfrm>
            <a:off x="614177" y="3809881"/>
            <a:ext cx="7436350" cy="70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FC5DD41-0D11-ABB8-FB24-00686CD0FA70}"/>
              </a:ext>
            </a:extLst>
          </p:cNvPr>
          <p:cNvSpPr txBox="1"/>
          <p:nvPr/>
        </p:nvSpPr>
        <p:spPr>
          <a:xfrm>
            <a:off x="7286707" y="4539258"/>
            <a:ext cx="837793" cy="276999"/>
          </a:xfrm>
          <a:prstGeom prst="rect">
            <a:avLst/>
          </a:prstGeom>
          <a:noFill/>
        </p:spPr>
        <p:txBody>
          <a:bodyPr wrap="none" rtlCol="0">
            <a:spAutoFit/>
          </a:bodyPr>
          <a:lstStyle/>
          <a:p>
            <a:pPr algn="l"/>
            <a:r>
              <a:rPr lang="en-US" sz="1200" b="1" i="1"/>
              <a:t>Table 5.1</a:t>
            </a:r>
          </a:p>
        </p:txBody>
      </p:sp>
    </p:spTree>
    <p:extLst>
      <p:ext uri="{BB962C8B-B14F-4D97-AF65-F5344CB8AC3E}">
        <p14:creationId xmlns:p14="http://schemas.microsoft.com/office/powerpoint/2010/main" val="4479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C55E2-0A91-E0CE-7F40-DE4E20AD55CC}"/>
            </a:ext>
          </a:extLst>
        </p:cNvPr>
        <p:cNvGrpSpPr/>
        <p:nvPr/>
      </p:nvGrpSpPr>
      <p:grpSpPr>
        <a:xfrm>
          <a:off x="0" y="0"/>
          <a:ext cx="0" cy="0"/>
          <a:chOff x="0" y="0"/>
          <a:chExt cx="0" cy="0"/>
        </a:xfrm>
      </p:grpSpPr>
      <p:pic>
        <p:nvPicPr>
          <p:cNvPr id="15" name="Picture Placeholder 20">
            <a:extLst>
              <a:ext uri="{FF2B5EF4-FFF2-40B4-BE49-F238E27FC236}">
                <a16:creationId xmlns:a16="http://schemas.microsoft.com/office/drawing/2014/main" id="{79D31C45-D2E9-3740-5F5F-A4619276EFDD}"/>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p:blipFill>
        <p:spPr/>
      </p:pic>
      <p:sp>
        <p:nvSpPr>
          <p:cNvPr id="2" name="Slide Number Placeholder 1">
            <a:extLst>
              <a:ext uri="{FF2B5EF4-FFF2-40B4-BE49-F238E27FC236}">
                <a16:creationId xmlns:a16="http://schemas.microsoft.com/office/drawing/2014/main" id="{E9F97584-93E9-A427-7864-19A2D44A355B}"/>
              </a:ext>
            </a:extLst>
          </p:cNvPr>
          <p:cNvSpPr>
            <a:spLocks noGrp="1"/>
          </p:cNvSpPr>
          <p:nvPr>
            <p:ph type="sldNum" sz="quarter" idx="12"/>
          </p:nvPr>
        </p:nvSpPr>
        <p:spPr>
          <a:xfrm>
            <a:off x="8111490" y="4831087"/>
            <a:ext cx="300989" cy="146194"/>
          </a:xfrm>
          <a:prstGeom prst="rect">
            <a:avLst/>
          </a:prstGeom>
        </p:spPr>
        <p:txBody>
          <a:bodyPr vert="horz" wrap="square" lIns="0" tIns="0" rIns="0" bIns="0" rtlCol="0" anchor="ctr">
            <a:spAutoFit/>
          </a:bodyPr>
          <a:lstStyle>
            <a:defPPr>
              <a:defRPr lang="en-US"/>
            </a:defPPr>
            <a:lvl1pPr marL="0" algn="r" defTabSz="457200" rtl="0" eaLnBrk="1" latinLnBrk="0" hangingPunct="1">
              <a:defRPr sz="95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719527-7B7D-4A2D-ABD1-359B6741A748}" type="slidenum">
              <a:rPr lang="en-US" smtClean="0"/>
              <a:pPr/>
              <a:t>14</a:t>
            </a:fld>
            <a:endParaRPr lang="en-US"/>
          </a:p>
        </p:txBody>
      </p:sp>
      <p:sp>
        <p:nvSpPr>
          <p:cNvPr id="6" name="Content Placeholder 2">
            <a:extLst>
              <a:ext uri="{FF2B5EF4-FFF2-40B4-BE49-F238E27FC236}">
                <a16:creationId xmlns:a16="http://schemas.microsoft.com/office/drawing/2014/main" id="{108BAA3E-835B-67A3-C367-32210114DD8E}"/>
              </a:ext>
            </a:extLst>
          </p:cNvPr>
          <p:cNvSpPr txBox="1">
            <a:spLocks/>
          </p:cNvSpPr>
          <p:nvPr/>
        </p:nvSpPr>
        <p:spPr>
          <a:xfrm>
            <a:off x="282203" y="656279"/>
            <a:ext cx="8130276" cy="4174808"/>
          </a:xfrm>
          <a:prstGeom prst="rect">
            <a:avLst/>
          </a:prstGeom>
        </p:spPr>
        <p:txBody>
          <a:bodyPr>
            <a:noAutofit/>
          </a:bodyPr>
          <a:lstStyle>
            <a:lvl1pPr marL="234950" indent="-234950" algn="l" defTabSz="685800" rtl="0" fontAlgn="base">
              <a:lnSpc>
                <a:spcPct val="11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fontAlgn="base">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fontAlgn="base">
              <a:lnSpc>
                <a:spcPct val="110000"/>
              </a:lnSpc>
              <a:spcBef>
                <a:spcPts val="600"/>
              </a:spcBef>
              <a:spcAft>
                <a:spcPct val="0"/>
              </a:spcAft>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fontAlgn="base">
              <a:lnSpc>
                <a:spcPct val="110000"/>
              </a:lnSpc>
              <a:spcBef>
                <a:spcPts val="600"/>
              </a:spcBef>
              <a:spcAft>
                <a:spcPct val="0"/>
              </a:spcAft>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fontAlgn="base">
              <a:lnSpc>
                <a:spcPct val="110000"/>
              </a:lnSpc>
              <a:spcBef>
                <a:spcPts val="600"/>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4950" lvl="1" indent="0" eaLnBrk="1" hangingPunct="1">
              <a:buNone/>
              <a:defRPr/>
            </a:pPr>
            <a:endParaRPr lang="en-US" sz="2000" b="1">
              <a:cs typeface="Calibri" panose="020F0502020204030204" pitchFamily="34" charset="0"/>
            </a:endParaRPr>
          </a:p>
        </p:txBody>
      </p:sp>
      <p:sp>
        <p:nvSpPr>
          <p:cNvPr id="3" name="TextBox 2">
            <a:extLst>
              <a:ext uri="{FF2B5EF4-FFF2-40B4-BE49-F238E27FC236}">
                <a16:creationId xmlns:a16="http://schemas.microsoft.com/office/drawing/2014/main" id="{0906FE37-8612-32F5-7B83-3E2C9F14A5D6}"/>
              </a:ext>
            </a:extLst>
          </p:cNvPr>
          <p:cNvSpPr txBox="1"/>
          <p:nvPr/>
        </p:nvSpPr>
        <p:spPr>
          <a:xfrm>
            <a:off x="1868214" y="771257"/>
            <a:ext cx="4459875" cy="400110"/>
          </a:xfrm>
          <a:prstGeom prst="rect">
            <a:avLst/>
          </a:prstGeom>
          <a:noFill/>
        </p:spPr>
        <p:txBody>
          <a:bodyPr wrap="none" rtlCol="0">
            <a:spAutoFit/>
          </a:bodyPr>
          <a:lstStyle/>
          <a:p>
            <a:pPr algn="l"/>
            <a:r>
              <a:rPr lang="en-US" sz="2000" b="1">
                <a:latin typeface="+mj-lt"/>
              </a:rPr>
              <a:t>Categories of Recommendations</a:t>
            </a:r>
          </a:p>
        </p:txBody>
      </p:sp>
      <p:sp>
        <p:nvSpPr>
          <p:cNvPr id="8" name="TextBox 7">
            <a:extLst>
              <a:ext uri="{FF2B5EF4-FFF2-40B4-BE49-F238E27FC236}">
                <a16:creationId xmlns:a16="http://schemas.microsoft.com/office/drawing/2014/main" id="{11F95D81-9C44-6DA0-02E0-D01FF8ACF984}"/>
              </a:ext>
            </a:extLst>
          </p:cNvPr>
          <p:cNvSpPr txBox="1"/>
          <p:nvPr/>
        </p:nvSpPr>
        <p:spPr>
          <a:xfrm>
            <a:off x="1193449" y="1725364"/>
            <a:ext cx="6090450" cy="2800767"/>
          </a:xfrm>
          <a:prstGeom prst="rect">
            <a:avLst/>
          </a:prstGeom>
          <a:noFill/>
        </p:spPr>
        <p:txBody>
          <a:bodyPr wrap="none" rtlCol="0">
            <a:spAutoFit/>
          </a:bodyPr>
          <a:lstStyle/>
          <a:p>
            <a:pPr marL="285750" indent="-285750">
              <a:buFont typeface="Arial" panose="020B0604020202020204" pitchFamily="34" charset="0"/>
              <a:buChar char="•"/>
            </a:pPr>
            <a:r>
              <a:rPr lang="en-US" sz="1800" b="1">
                <a:effectLst/>
                <a:latin typeface="Times New Roman Bold" panose="02020803070505020304" pitchFamily="18" charset="0"/>
              </a:rPr>
              <a:t>Toward Equitable and Effective Learning Environments </a:t>
            </a:r>
          </a:p>
          <a:p>
            <a:pPr marL="742950" lvl="1" indent="-285750">
              <a:buFont typeface="Arial" panose="020B0604020202020204" pitchFamily="34" charset="0"/>
              <a:buChar char="•"/>
            </a:pPr>
            <a:r>
              <a:rPr lang="en-US">
                <a:solidFill>
                  <a:schemeClr val="bg1">
                    <a:lumMod val="75000"/>
                  </a:schemeClr>
                </a:solidFill>
                <a:effectLst/>
                <a:latin typeface="Times New Roman Bold" panose="02020803070505020304" pitchFamily="18" charset="0"/>
              </a:rPr>
              <a:t>Recommendations 1-3</a:t>
            </a:r>
          </a:p>
          <a:p>
            <a:pPr marL="285750" indent="-285750">
              <a:buFont typeface="Arial" panose="020B0604020202020204" pitchFamily="34" charset="0"/>
              <a:buChar char="•"/>
            </a:pPr>
            <a:endParaRPr lang="en-US" sz="1800" b="1">
              <a:effectLst/>
              <a:latin typeface="Times New Roman Bold" panose="02020803070505020304" pitchFamily="18" charset="0"/>
            </a:endParaRPr>
          </a:p>
          <a:p>
            <a:pPr marL="285750" indent="-285750">
              <a:buFont typeface="Arial" panose="020B0604020202020204" pitchFamily="34" charset="0"/>
              <a:buChar char="•"/>
            </a:pPr>
            <a:r>
              <a:rPr lang="en-US" sz="1800" b="1">
                <a:effectLst/>
                <a:latin typeface="Times New Roman Bold" panose="02020803070505020304" pitchFamily="18" charset="0"/>
              </a:rPr>
              <a:t>Valuing and Supporting Instructors</a:t>
            </a:r>
          </a:p>
          <a:p>
            <a:pPr marL="742950" lvl="1" indent="-285750">
              <a:buFont typeface="Arial" panose="020B0604020202020204" pitchFamily="34" charset="0"/>
              <a:buChar char="•"/>
            </a:pPr>
            <a:r>
              <a:rPr lang="en-US">
                <a:solidFill>
                  <a:schemeClr val="bg1">
                    <a:lumMod val="75000"/>
                  </a:schemeClr>
                </a:solidFill>
                <a:effectLst/>
                <a:latin typeface="Times New Roman Bold" panose="02020803070505020304" pitchFamily="18" charset="0"/>
              </a:rPr>
              <a:t>Recommendations 4-10</a:t>
            </a:r>
          </a:p>
          <a:p>
            <a:pPr marL="742950" lvl="1" indent="-285750">
              <a:buFont typeface="Arial" panose="020B0604020202020204" pitchFamily="34" charset="0"/>
              <a:buChar char="•"/>
            </a:pPr>
            <a:endParaRPr lang="en-US" b="1">
              <a:effectLst/>
              <a:latin typeface="Times New Roman Bold" panose="02020803070505020304" pitchFamily="18" charset="0"/>
            </a:endParaRPr>
          </a:p>
          <a:p>
            <a:pPr marL="285750" indent="-285750">
              <a:buFont typeface="Arial" panose="020B0604020202020204" pitchFamily="34" charset="0"/>
              <a:buChar char="•"/>
            </a:pPr>
            <a:r>
              <a:rPr lang="en-US" sz="1800" b="1">
                <a:effectLst/>
                <a:latin typeface="Times New Roman Bold" panose="02020803070505020304" pitchFamily="18" charset="0"/>
              </a:rPr>
              <a:t>Measuring and Advancing System Change </a:t>
            </a:r>
          </a:p>
          <a:p>
            <a:pPr marL="742950" lvl="1" indent="-285750">
              <a:buFont typeface="Arial" panose="020B0604020202020204" pitchFamily="34" charset="0"/>
              <a:buChar char="•"/>
            </a:pPr>
            <a:r>
              <a:rPr lang="en-US" b="1">
                <a:solidFill>
                  <a:schemeClr val="bg1">
                    <a:lumMod val="75000"/>
                  </a:schemeClr>
                </a:solidFill>
                <a:effectLst/>
                <a:latin typeface="Times New Roman Bold" panose="02020803070505020304" pitchFamily="18" charset="0"/>
              </a:rPr>
              <a:t>Recommendations 11-15</a:t>
            </a:r>
          </a:p>
          <a:p>
            <a:pPr marL="285750" indent="-285750">
              <a:buFont typeface="Arial" panose="020B0604020202020204" pitchFamily="34" charset="0"/>
              <a:buChar char="•"/>
            </a:pPr>
            <a:endParaRPr lang="en-US" sz="1800" b="1">
              <a:effectLst/>
              <a:latin typeface="Times New Roman Bold" panose="02020803070505020304" pitchFamily="18" charset="0"/>
            </a:endParaRPr>
          </a:p>
          <a:p>
            <a:pPr algn="l"/>
            <a:endParaRPr lang="en-US" sz="1400"/>
          </a:p>
        </p:txBody>
      </p:sp>
    </p:spTree>
    <p:extLst>
      <p:ext uri="{BB962C8B-B14F-4D97-AF65-F5344CB8AC3E}">
        <p14:creationId xmlns:p14="http://schemas.microsoft.com/office/powerpoint/2010/main" val="67314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7C8A6-27DB-8E55-9F00-4465ACCE3339}"/>
            </a:ext>
          </a:extLst>
        </p:cNvPr>
        <p:cNvGrpSpPr/>
        <p:nvPr/>
      </p:nvGrpSpPr>
      <p:grpSpPr>
        <a:xfrm>
          <a:off x="0" y="0"/>
          <a:ext cx="0" cy="0"/>
          <a:chOff x="0" y="0"/>
          <a:chExt cx="0" cy="0"/>
        </a:xfrm>
      </p:grpSpPr>
      <p:pic>
        <p:nvPicPr>
          <p:cNvPr id="14" name="Picture Placeholder 15" descr="A picture containing building, ceiling&#10;&#10;Description automatically generated">
            <a:extLst>
              <a:ext uri="{FF2B5EF4-FFF2-40B4-BE49-F238E27FC236}">
                <a16:creationId xmlns:a16="http://schemas.microsoft.com/office/drawing/2014/main" id="{7122B770-AA7B-A0A0-13B9-916FEE83A943}"/>
              </a:ext>
            </a:extLst>
          </p:cNvPr>
          <p:cNvPicPr>
            <a:picLocks noGrp="1" noChangeAspect="1"/>
          </p:cNvPicPr>
          <p:nvPr>
            <p:ph type="pic" sz="quarter" idx="11"/>
          </p:nvPr>
        </p:nvPicPr>
        <p:blipFill rotWithShape="1">
          <a:blip r:embed="rId3" cstate="print"/>
          <a:srcRect/>
          <a:stretch/>
        </p:blipFill>
        <p:spPr/>
      </p:pic>
      <p:sp>
        <p:nvSpPr>
          <p:cNvPr id="3" name="Text Placeholder 2">
            <a:extLst>
              <a:ext uri="{FF2B5EF4-FFF2-40B4-BE49-F238E27FC236}">
                <a16:creationId xmlns:a16="http://schemas.microsoft.com/office/drawing/2014/main" id="{F83E63FF-C198-DAD4-B263-D87271E23C2B}"/>
              </a:ext>
            </a:extLst>
          </p:cNvPr>
          <p:cNvSpPr>
            <a:spLocks noGrp="1"/>
          </p:cNvSpPr>
          <p:nvPr>
            <p:ph type="body" sz="quarter" idx="10"/>
          </p:nvPr>
        </p:nvSpPr>
        <p:spPr>
          <a:xfrm>
            <a:off x="-1" y="1203740"/>
            <a:ext cx="6110422" cy="3971925"/>
          </a:xfrm>
        </p:spPr>
        <p:txBody>
          <a:bodyPr rtlCol="0">
            <a:noAutofit/>
          </a:bodyPr>
          <a:lstStyle/>
          <a:p>
            <a:pPr fontAlgn="auto">
              <a:spcAft>
                <a:spcPts val="0"/>
              </a:spcAft>
              <a:defRPr/>
            </a:pPr>
            <a:r>
              <a:rPr lang="en-US" sz="2200" b="1"/>
              <a:t>Thank you!</a:t>
            </a:r>
          </a:p>
          <a:p>
            <a:pPr fontAlgn="auto">
              <a:spcAft>
                <a:spcPts val="0"/>
              </a:spcAft>
              <a:defRPr/>
            </a:pPr>
            <a:endParaRPr lang="en-US" sz="800" b="1"/>
          </a:p>
          <a:p>
            <a:pPr fontAlgn="auto">
              <a:spcAft>
                <a:spcPts val="0"/>
              </a:spcAft>
              <a:defRPr/>
            </a:pPr>
            <a:endParaRPr lang="en-US" sz="800" b="1"/>
          </a:p>
          <a:p>
            <a:pPr fontAlgn="auto">
              <a:spcAft>
                <a:spcPts val="0"/>
              </a:spcAft>
              <a:defRPr/>
            </a:pPr>
            <a:endParaRPr lang="en-US" sz="2200">
              <a:latin typeface="Times New Roman" panose="02020603050405020304" pitchFamily="18" charset="0"/>
              <a:cs typeface="Times New Roman" panose="02020603050405020304" pitchFamily="18" charset="0"/>
            </a:endParaRPr>
          </a:p>
          <a:p>
            <a:pPr fontAlgn="auto">
              <a:spcAft>
                <a:spcPts val="0"/>
              </a:spcAft>
              <a:defRPr/>
            </a:pPr>
            <a:r>
              <a:rPr lang="en-US" sz="2200">
                <a:latin typeface="Times New Roman" panose="02020603050405020304" pitchFamily="18" charset="0"/>
                <a:cs typeface="Times New Roman" panose="02020603050405020304" pitchFamily="18" charset="0"/>
              </a:rPr>
              <a:t>The report can be read and downloaded for free from NASEM. </a:t>
            </a:r>
          </a:p>
          <a:p>
            <a:pPr fontAlgn="auto">
              <a:spcAft>
                <a:spcPts val="0"/>
              </a:spcAft>
              <a:defRPr/>
            </a:pPr>
            <a:r>
              <a:rPr lang="en-US" sz="2200">
                <a:latin typeface="Times New Roman" panose="02020603050405020304" pitchFamily="18" charset="0"/>
                <a:cs typeface="Times New Roman" panose="02020603050405020304" pitchFamily="18" charset="0"/>
              </a:rPr>
              <a:t>Use the URL or QR code to access the project page, which also has a highlights document and a link to an online interactive website. </a:t>
            </a:r>
            <a:endParaRPr lang="en-US" sz="1800">
              <a:latin typeface="Times New Roman" panose="02020603050405020304" pitchFamily="18" charset="0"/>
              <a:cs typeface="Times New Roman" panose="02020603050405020304" pitchFamily="18" charset="0"/>
            </a:endParaRPr>
          </a:p>
        </p:txBody>
      </p:sp>
      <p:sp>
        <p:nvSpPr>
          <p:cNvPr id="40966" name="Freeform 5">
            <a:extLst>
              <a:ext uri="{FF2B5EF4-FFF2-40B4-BE49-F238E27FC236}">
                <a16:creationId xmlns:a16="http://schemas.microsoft.com/office/drawing/2014/main" id="{439EF1E0-706F-10E7-C761-D6E63DA199C7}"/>
              </a:ext>
            </a:extLst>
          </p:cNvPr>
          <p:cNvSpPr>
            <a:spLocks noEditPoints="1"/>
          </p:cNvSpPr>
          <p:nvPr/>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 name="Picture 1">
            <a:extLst>
              <a:ext uri="{FF2B5EF4-FFF2-40B4-BE49-F238E27FC236}">
                <a16:creationId xmlns:a16="http://schemas.microsoft.com/office/drawing/2014/main" id="{1F74A09D-05C6-C239-F6F2-98AF465BCBC5}"/>
              </a:ext>
            </a:extLst>
          </p:cNvPr>
          <p:cNvPicPr>
            <a:picLocks noChangeAspect="1"/>
          </p:cNvPicPr>
          <p:nvPr/>
        </p:nvPicPr>
        <p:blipFill>
          <a:blip r:embed="rId4"/>
          <a:stretch>
            <a:fillRect/>
          </a:stretch>
        </p:blipFill>
        <p:spPr>
          <a:xfrm>
            <a:off x="4524110" y="1222216"/>
            <a:ext cx="1421578" cy="1421578"/>
          </a:xfrm>
          <a:prstGeom prst="rect">
            <a:avLst/>
          </a:prstGeom>
        </p:spPr>
      </p:pic>
      <p:sp>
        <p:nvSpPr>
          <p:cNvPr id="5" name="TextBox 4">
            <a:extLst>
              <a:ext uri="{FF2B5EF4-FFF2-40B4-BE49-F238E27FC236}">
                <a16:creationId xmlns:a16="http://schemas.microsoft.com/office/drawing/2014/main" id="{5CA26962-EBCC-7896-215F-89EDB31B3A6A}"/>
              </a:ext>
            </a:extLst>
          </p:cNvPr>
          <p:cNvSpPr txBox="1"/>
          <p:nvPr/>
        </p:nvSpPr>
        <p:spPr>
          <a:xfrm>
            <a:off x="92505" y="4636695"/>
            <a:ext cx="5709808" cy="369332"/>
          </a:xfrm>
          <a:prstGeom prst="rect">
            <a:avLst/>
          </a:prstGeom>
          <a:noFill/>
        </p:spPr>
        <p:txBody>
          <a:bodyPr wrap="square">
            <a:spAutoFit/>
          </a:bodyPr>
          <a:lstStyle/>
          <a:p>
            <a:r>
              <a:rPr lang="en-US" sz="1800">
                <a:solidFill>
                  <a:schemeClr val="bg1"/>
                </a:solidFill>
                <a:hlinkClick r:id="rId5">
                  <a:extLst>
                    <a:ext uri="{A12FA001-AC4F-418D-AE19-62706E023703}">
                      <ahyp:hlinkClr xmlns:ahyp="http://schemas.microsoft.com/office/drawing/2018/hyperlinkcolor" val="tx"/>
                    </a:ext>
                  </a:extLst>
                </a:hlinkClick>
              </a:rPr>
              <a:t>https://nationalacademies.org/UG-STEM-Teaching</a:t>
            </a:r>
            <a:endParaRPr lang="en-US" sz="1800">
              <a:solidFill>
                <a:schemeClr val="bg1"/>
              </a:solidFill>
            </a:endParaRPr>
          </a:p>
        </p:txBody>
      </p:sp>
      <p:pic>
        <p:nvPicPr>
          <p:cNvPr id="4" name="Picture 3" descr="Transforming Undergraduate STEM Education: Supporting Equitable and Effective Teaching">
            <a:extLst>
              <a:ext uri="{FF2B5EF4-FFF2-40B4-BE49-F238E27FC236}">
                <a16:creationId xmlns:a16="http://schemas.microsoft.com/office/drawing/2014/main" id="{F8C9EAF6-8D76-7725-D059-D1D3A78D3576}"/>
              </a:ext>
            </a:extLst>
          </p:cNvPr>
          <p:cNvPicPr>
            <a:picLocks noGrp="1" noChangeAspect="1" noChangeArrowheads="1"/>
          </p:cNvPicPr>
          <p:nvPr/>
        </p:nvPicPr>
        <p:blipFill rotWithShape="1">
          <a:blip r:embed="rId6">
            <a:extLst>
              <a:ext uri="{28A0092B-C50C-407E-A947-70E740481C1C}">
                <a14:useLocalDpi xmlns:a14="http://schemas.microsoft.com/office/drawing/2010/main" val="0"/>
              </a:ext>
            </a:extLst>
          </a:blip>
          <a:srcRect t="-485" r="-14189" b="-14355"/>
          <a:stretch/>
        </p:blipFill>
        <p:spPr bwMode="auto">
          <a:xfrm>
            <a:off x="6469064" y="564833"/>
            <a:ext cx="2747894" cy="414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976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5108" y="317216"/>
            <a:ext cx="6182343" cy="531748"/>
          </a:xfrm>
        </p:spPr>
        <p:txBody>
          <a:bodyPr>
            <a:noAutofit/>
          </a:bodyPr>
          <a:lstStyle/>
          <a:p>
            <a:r>
              <a:rPr lang="en-US" altLang="en-US" sz="2800" b="1">
                <a:solidFill>
                  <a:schemeClr val="tx1">
                    <a:lumMod val="50000"/>
                  </a:schemeClr>
                </a:solidFill>
                <a:latin typeface="+mn-lt"/>
              </a:rPr>
              <a:t>The National Academies</a:t>
            </a:r>
          </a:p>
        </p:txBody>
      </p:sp>
      <p:sp>
        <p:nvSpPr>
          <p:cNvPr id="8195" name="Rectangle 3"/>
          <p:cNvSpPr>
            <a:spLocks noGrp="1" noChangeArrowheads="1"/>
          </p:cNvSpPr>
          <p:nvPr>
            <p:ph idx="1"/>
          </p:nvPr>
        </p:nvSpPr>
        <p:spPr>
          <a:xfrm>
            <a:off x="182826" y="779471"/>
            <a:ext cx="6709059" cy="1935957"/>
          </a:xfrm>
        </p:spPr>
        <p:txBody>
          <a:bodyPr/>
          <a:lstStyle/>
          <a:p>
            <a:pPr>
              <a:lnSpc>
                <a:spcPct val="90000"/>
              </a:lnSpc>
            </a:pPr>
            <a:r>
              <a:rPr lang="en-US" altLang="en-US" sz="1800" dirty="0"/>
              <a:t>A nonpartisan, nongovernmental organization (NGO) founded in 1863</a:t>
            </a:r>
          </a:p>
          <a:p>
            <a:pPr>
              <a:lnSpc>
                <a:spcPct val="90000"/>
              </a:lnSpc>
            </a:pPr>
            <a:r>
              <a:rPr lang="en-US" altLang="en-US" sz="1800" dirty="0"/>
              <a:t>Honorific arm &amp; operational arm</a:t>
            </a:r>
          </a:p>
          <a:p>
            <a:pPr lvl="1">
              <a:lnSpc>
                <a:spcPct val="90000"/>
              </a:lnSpc>
            </a:pPr>
            <a:r>
              <a:rPr lang="en-US" altLang="en-US" sz="1600" dirty="0"/>
              <a:t>Bring together committees of experts in all areas of scientific and technological endeavor </a:t>
            </a:r>
          </a:p>
          <a:p>
            <a:pPr lvl="1">
              <a:lnSpc>
                <a:spcPct val="90000"/>
              </a:lnSpc>
            </a:pPr>
            <a:r>
              <a:rPr lang="en-US" altLang="en-US" sz="1600" dirty="0"/>
              <a:t>Address critical national issues and give advice to the federal government and the nation</a:t>
            </a:r>
          </a:p>
          <a:p>
            <a:pPr lvl="1">
              <a:lnSpc>
                <a:spcPct val="90000"/>
              </a:lnSpc>
            </a:pPr>
            <a:r>
              <a:rPr lang="en-US" sz="1600" dirty="0">
                <a:cs typeface="Calibri" panose="020F0502020204030204" pitchFamily="34" charset="0"/>
              </a:rPr>
              <a:t>Serve as a connection point between research, policy, and practice</a:t>
            </a:r>
          </a:p>
          <a:p>
            <a:pPr marL="0" indent="0">
              <a:lnSpc>
                <a:spcPct val="90000"/>
              </a:lnSpc>
              <a:buNone/>
            </a:pPr>
            <a:r>
              <a:rPr lang="en-US" altLang="en-US" sz="1800" dirty="0"/>
              <a:t> </a:t>
            </a:r>
          </a:p>
        </p:txBody>
      </p:sp>
      <p:pic>
        <p:nvPicPr>
          <p:cNvPr id="2052" name="Picture 4" descr="http://www.nationalacademies.org/includes/aboutus/Ke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0196" y="950024"/>
            <a:ext cx="1177010" cy="15948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ational Academy of Science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281" y="3365068"/>
            <a:ext cx="2507456" cy="3000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ational Academy of Engineering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6280" y="3823111"/>
            <a:ext cx="2786063" cy="30718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nstitute of Medicin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6281" y="4257667"/>
            <a:ext cx="1807369" cy="30003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Einstein Memori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5042" y="3005501"/>
            <a:ext cx="1257278" cy="1894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51404" y="4288297"/>
            <a:ext cx="2712377" cy="265457"/>
          </a:xfrm>
          <a:prstGeom prst="rect">
            <a:avLst/>
          </a:prstGeom>
          <a:solidFill>
            <a:schemeClr val="bg1"/>
          </a:solidFill>
        </p:spPr>
        <p:txBody>
          <a:bodyPr wrap="square" rtlCol="0">
            <a:spAutoFit/>
          </a:bodyPr>
          <a:lstStyle/>
          <a:p>
            <a:r>
              <a:rPr lang="en-US" sz="1125">
                <a:latin typeface="Malgun Gothic" panose="020B0503020000020004" pitchFamily="34" charset="-127"/>
                <a:ea typeface="Malgun Gothic" panose="020B0503020000020004" pitchFamily="34" charset="-127"/>
              </a:rPr>
              <a:t>NATIONAL ACADEMY OF MEDICINE</a:t>
            </a:r>
          </a:p>
        </p:txBody>
      </p:sp>
      <p:sp>
        <p:nvSpPr>
          <p:cNvPr id="2" name="Rectangle 1">
            <a:extLst>
              <a:ext uri="{FF2B5EF4-FFF2-40B4-BE49-F238E27FC236}">
                <a16:creationId xmlns:a16="http://schemas.microsoft.com/office/drawing/2014/main" id="{6A6D4438-A9B1-4311-DDE2-ED776EF63250}"/>
              </a:ext>
            </a:extLst>
          </p:cNvPr>
          <p:cNvSpPr/>
          <p:nvPr/>
        </p:nvSpPr>
        <p:spPr>
          <a:xfrm>
            <a:off x="8580120" y="0"/>
            <a:ext cx="56388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78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7D8F135-617C-B491-FD05-12558E7D69FB}"/>
              </a:ext>
            </a:extLst>
          </p:cNvPr>
          <p:cNvSpPr/>
          <p:nvPr/>
        </p:nvSpPr>
        <p:spPr>
          <a:xfrm>
            <a:off x="5739687" y="209787"/>
            <a:ext cx="2382201"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Mathematical educators and education researchers</a:t>
            </a:r>
          </a:p>
        </p:txBody>
      </p:sp>
      <p:sp>
        <p:nvSpPr>
          <p:cNvPr id="20" name="Rectangle 19">
            <a:extLst>
              <a:ext uri="{FF2B5EF4-FFF2-40B4-BE49-F238E27FC236}">
                <a16:creationId xmlns:a16="http://schemas.microsoft.com/office/drawing/2014/main" id="{BA9AB7B6-DC05-608C-90E9-2E350D36F3DD}"/>
              </a:ext>
            </a:extLst>
          </p:cNvPr>
          <p:cNvSpPr/>
          <p:nvPr/>
        </p:nvSpPr>
        <p:spPr>
          <a:xfrm>
            <a:off x="5872385" y="1840349"/>
            <a:ext cx="2239740"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rgbClr val="002060"/>
                </a:solidFill>
              </a:rPr>
              <a:t>Prominent mathematicians and practitioners</a:t>
            </a:r>
          </a:p>
        </p:txBody>
      </p:sp>
      <p:sp>
        <p:nvSpPr>
          <p:cNvPr id="4" name="Slide Number Placeholder 3">
            <a:extLst>
              <a:ext uri="{FF2B5EF4-FFF2-40B4-BE49-F238E27FC236}">
                <a16:creationId xmlns:a16="http://schemas.microsoft.com/office/drawing/2014/main" id="{72519ECA-6DEB-1C2C-E11F-11CD25577063}"/>
              </a:ext>
            </a:extLst>
          </p:cNvPr>
          <p:cNvSpPr>
            <a:spLocks noGrp="1"/>
          </p:cNvSpPr>
          <p:nvPr>
            <p:ph type="sldNum" sz="quarter" idx="10"/>
          </p:nvPr>
        </p:nvSpPr>
        <p:spPr>
          <a:xfrm>
            <a:off x="8112125" y="4830763"/>
            <a:ext cx="300038" cy="146050"/>
          </a:xfrm>
        </p:spPr>
        <p:txBody>
          <a:bodyPr wrap="square" anchor="ctr">
            <a:normAutofit/>
          </a:bodyPr>
          <a:lstStyle/>
          <a:p>
            <a:pPr>
              <a:spcAft>
                <a:spcPts val="600"/>
              </a:spcAft>
              <a:defRPr/>
            </a:pPr>
            <a:fld id="{FEFEDC42-1C17-4B69-B0C6-6FCAE0F1D5B5}" type="slidenum">
              <a:rPr lang="en-US" smtClean="0"/>
              <a:pPr>
                <a:spcAft>
                  <a:spcPts val="600"/>
                </a:spcAft>
                <a:defRPr/>
              </a:pPr>
              <a:t>3</a:t>
            </a:fld>
            <a:endParaRPr lang="en-US"/>
          </a:p>
        </p:txBody>
      </p:sp>
      <p:sp>
        <p:nvSpPr>
          <p:cNvPr id="5" name="Rectangle 4">
            <a:extLst>
              <a:ext uri="{FF2B5EF4-FFF2-40B4-BE49-F238E27FC236}">
                <a16:creationId xmlns:a16="http://schemas.microsoft.com/office/drawing/2014/main" id="{5390403B-69DC-13E7-0F37-FE26BAB39292}"/>
              </a:ext>
            </a:extLst>
          </p:cNvPr>
          <p:cNvSpPr/>
          <p:nvPr/>
        </p:nvSpPr>
        <p:spPr>
          <a:xfrm>
            <a:off x="8580120" y="0"/>
            <a:ext cx="56388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14B63CE-951D-139F-DDC0-76951DFAD6D9}"/>
              </a:ext>
            </a:extLst>
          </p:cNvPr>
          <p:cNvPicPr>
            <a:picLocks noChangeAspect="1"/>
          </p:cNvPicPr>
          <p:nvPr/>
        </p:nvPicPr>
        <p:blipFill>
          <a:blip r:embed="rId3"/>
          <a:stretch>
            <a:fillRect/>
          </a:stretch>
        </p:blipFill>
        <p:spPr>
          <a:xfrm>
            <a:off x="222918" y="117231"/>
            <a:ext cx="1646125" cy="4572000"/>
          </a:xfrm>
          <a:prstGeom prst="rect">
            <a:avLst/>
          </a:prstGeom>
        </p:spPr>
      </p:pic>
      <p:sp>
        <p:nvSpPr>
          <p:cNvPr id="8" name="Rectangle 3">
            <a:extLst>
              <a:ext uri="{FF2B5EF4-FFF2-40B4-BE49-F238E27FC236}">
                <a16:creationId xmlns:a16="http://schemas.microsoft.com/office/drawing/2014/main" id="{005BB9CF-B4C3-EDD7-A8AD-D49AA8CBEF15}"/>
              </a:ext>
            </a:extLst>
          </p:cNvPr>
          <p:cNvSpPr txBox="1">
            <a:spLocks noChangeArrowheads="1"/>
          </p:cNvSpPr>
          <p:nvPr/>
        </p:nvSpPr>
        <p:spPr>
          <a:xfrm>
            <a:off x="1800463" y="117231"/>
            <a:ext cx="2750820" cy="4572000"/>
          </a:xfrm>
          <a:prstGeom prst="rect">
            <a:avLst/>
          </a:prstGeom>
        </p:spPr>
        <p:txBody>
          <a:bodyPr/>
          <a:lstStyle>
            <a:lvl1pPr marL="234950" indent="-234950" algn="l" defTabSz="685800" rtl="0" fontAlgn="base">
              <a:lnSpc>
                <a:spcPct val="11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fontAlgn="base">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fontAlgn="base">
              <a:lnSpc>
                <a:spcPct val="110000"/>
              </a:lnSpc>
              <a:spcBef>
                <a:spcPts val="600"/>
              </a:spcBef>
              <a:spcAft>
                <a:spcPct val="0"/>
              </a:spcAft>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fontAlgn="base">
              <a:lnSpc>
                <a:spcPct val="110000"/>
              </a:lnSpc>
              <a:spcBef>
                <a:spcPts val="600"/>
              </a:spcBef>
              <a:spcAft>
                <a:spcPct val="0"/>
              </a:spcAft>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fontAlgn="base">
              <a:lnSpc>
                <a:spcPct val="110000"/>
              </a:lnSpc>
              <a:spcBef>
                <a:spcPts val="600"/>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hangingPunct="1">
              <a:lnSpc>
                <a:spcPct val="90000"/>
              </a:lnSpc>
              <a:buNone/>
            </a:pPr>
            <a:r>
              <a:rPr lang="en-US" altLang="en-US" sz="1200" b="1"/>
              <a:t>Division of Behavioral and Social Sciences and Education (DBASSE)</a:t>
            </a:r>
          </a:p>
          <a:p>
            <a:pPr marL="0" indent="0" eaLnBrk="1" hangingPunct="1">
              <a:lnSpc>
                <a:spcPct val="90000"/>
              </a:lnSpc>
              <a:buNone/>
            </a:pPr>
            <a:endParaRPr lang="en-US" altLang="en-US" sz="700" b="1"/>
          </a:p>
          <a:p>
            <a:pPr marL="0" indent="0" eaLnBrk="1" hangingPunct="1">
              <a:lnSpc>
                <a:spcPct val="90000"/>
              </a:lnSpc>
              <a:buNone/>
            </a:pPr>
            <a:r>
              <a:rPr lang="en-US" altLang="en-US" sz="700"/>
              <a:t>	</a:t>
            </a:r>
          </a:p>
          <a:p>
            <a:pPr marL="0" indent="0" eaLnBrk="1" hangingPunct="1">
              <a:lnSpc>
                <a:spcPct val="90000"/>
              </a:lnSpc>
              <a:buNone/>
            </a:pPr>
            <a:endParaRPr lang="en-US" altLang="en-US" sz="1200">
              <a:solidFill>
                <a:schemeClr val="tx1">
                  <a:lumMod val="60000"/>
                  <a:lumOff val="40000"/>
                </a:schemeClr>
              </a:solidFill>
            </a:endParaRPr>
          </a:p>
          <a:p>
            <a:pPr marL="0" indent="0" eaLnBrk="1" hangingPunct="1">
              <a:lnSpc>
                <a:spcPct val="90000"/>
              </a:lnSpc>
              <a:buNone/>
            </a:pPr>
            <a:r>
              <a:rPr lang="en-US" altLang="en-US" sz="1200">
                <a:solidFill>
                  <a:schemeClr val="tx1">
                    <a:lumMod val="60000"/>
                    <a:lumOff val="40000"/>
                  </a:schemeClr>
                </a:solidFill>
              </a:rPr>
              <a:t>Division on Earth and Life Studies</a:t>
            </a:r>
          </a:p>
          <a:p>
            <a:pPr marL="0" indent="0" eaLnBrk="1" hangingPunct="1">
              <a:lnSpc>
                <a:spcPct val="90000"/>
              </a:lnSpc>
              <a:buNone/>
            </a:pPr>
            <a:endParaRPr lang="en-US" altLang="en-US" sz="1200"/>
          </a:p>
          <a:p>
            <a:pPr marL="0" indent="0" eaLnBrk="1" hangingPunct="1">
              <a:lnSpc>
                <a:spcPct val="90000"/>
              </a:lnSpc>
              <a:buNone/>
            </a:pPr>
            <a:r>
              <a:rPr lang="en-US" altLang="en-US" sz="1200" b="1"/>
              <a:t>Division on Engineering and Physical Sciences (DEPS)</a:t>
            </a:r>
          </a:p>
          <a:p>
            <a:pPr marL="0" indent="0" eaLnBrk="1" hangingPunct="1">
              <a:lnSpc>
                <a:spcPct val="90000"/>
              </a:lnSpc>
              <a:buNone/>
            </a:pPr>
            <a:endParaRPr lang="en-US" altLang="en-US" sz="1200"/>
          </a:p>
          <a:p>
            <a:pPr marL="0" indent="0" eaLnBrk="1" hangingPunct="1">
              <a:lnSpc>
                <a:spcPct val="90000"/>
              </a:lnSpc>
              <a:buNone/>
            </a:pPr>
            <a:endParaRPr lang="en-US" altLang="en-US" sz="1200">
              <a:solidFill>
                <a:schemeClr val="tx1">
                  <a:lumMod val="60000"/>
                  <a:lumOff val="40000"/>
                </a:schemeClr>
              </a:solidFill>
            </a:endParaRPr>
          </a:p>
          <a:p>
            <a:pPr marL="0" indent="0" eaLnBrk="1" hangingPunct="1">
              <a:lnSpc>
                <a:spcPct val="90000"/>
              </a:lnSpc>
              <a:buNone/>
            </a:pPr>
            <a:r>
              <a:rPr lang="en-US" altLang="en-US" sz="1200">
                <a:solidFill>
                  <a:schemeClr val="tx1">
                    <a:lumMod val="60000"/>
                    <a:lumOff val="40000"/>
                  </a:schemeClr>
                </a:solidFill>
              </a:rPr>
              <a:t>Gulf Research Program</a:t>
            </a:r>
          </a:p>
          <a:p>
            <a:pPr marL="0" indent="0" eaLnBrk="1" hangingPunct="1">
              <a:lnSpc>
                <a:spcPct val="90000"/>
              </a:lnSpc>
              <a:buNone/>
            </a:pPr>
            <a:endParaRPr lang="en-US" altLang="en-US" sz="1200"/>
          </a:p>
          <a:p>
            <a:pPr marL="0" indent="0" eaLnBrk="1" hangingPunct="1">
              <a:lnSpc>
                <a:spcPct val="90000"/>
              </a:lnSpc>
              <a:buNone/>
            </a:pPr>
            <a:endParaRPr lang="en-US" altLang="en-US" sz="1200"/>
          </a:p>
          <a:p>
            <a:pPr marL="0" indent="0" eaLnBrk="1" hangingPunct="1">
              <a:lnSpc>
                <a:spcPct val="90000"/>
              </a:lnSpc>
              <a:buNone/>
            </a:pPr>
            <a:endParaRPr lang="en-US" altLang="en-US" sz="1200"/>
          </a:p>
          <a:p>
            <a:pPr marL="0" indent="0" eaLnBrk="1" hangingPunct="1">
              <a:lnSpc>
                <a:spcPct val="90000"/>
              </a:lnSpc>
              <a:buNone/>
            </a:pPr>
            <a:r>
              <a:rPr lang="en-US" altLang="en-US" sz="1200">
                <a:solidFill>
                  <a:schemeClr val="tx1">
                    <a:lumMod val="60000"/>
                    <a:lumOff val="40000"/>
                  </a:schemeClr>
                </a:solidFill>
              </a:rPr>
              <a:t>Health and Medicine Division</a:t>
            </a:r>
          </a:p>
          <a:p>
            <a:pPr marL="0" indent="0" eaLnBrk="1" hangingPunct="1">
              <a:lnSpc>
                <a:spcPct val="90000"/>
              </a:lnSpc>
              <a:buNone/>
            </a:pPr>
            <a:endParaRPr lang="en-US" altLang="en-US" sz="1200"/>
          </a:p>
          <a:p>
            <a:pPr marL="0" indent="0" eaLnBrk="1" hangingPunct="1">
              <a:lnSpc>
                <a:spcPct val="90000"/>
              </a:lnSpc>
              <a:buNone/>
            </a:pPr>
            <a:endParaRPr lang="en-US" altLang="en-US" sz="1200"/>
          </a:p>
          <a:p>
            <a:pPr marL="0" indent="0" eaLnBrk="1" hangingPunct="1">
              <a:lnSpc>
                <a:spcPct val="90000"/>
              </a:lnSpc>
              <a:buNone/>
            </a:pPr>
            <a:r>
              <a:rPr lang="en-US" altLang="en-US" sz="1200">
                <a:solidFill>
                  <a:schemeClr val="tx1">
                    <a:lumMod val="60000"/>
                    <a:lumOff val="40000"/>
                  </a:schemeClr>
                </a:solidFill>
              </a:rPr>
              <a:t>Policy and Global Affairs</a:t>
            </a:r>
          </a:p>
        </p:txBody>
      </p:sp>
      <p:sp>
        <p:nvSpPr>
          <p:cNvPr id="10" name="Oval 9">
            <a:extLst>
              <a:ext uri="{FF2B5EF4-FFF2-40B4-BE49-F238E27FC236}">
                <a16:creationId xmlns:a16="http://schemas.microsoft.com/office/drawing/2014/main" id="{A26B10A6-41D1-64AC-EBFC-86C70129C2C9}"/>
              </a:ext>
            </a:extLst>
          </p:cNvPr>
          <p:cNvSpPr/>
          <p:nvPr/>
        </p:nvSpPr>
        <p:spPr>
          <a:xfrm>
            <a:off x="4490323" y="1706880"/>
            <a:ext cx="1407557" cy="910589"/>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BMSA</a:t>
            </a:r>
          </a:p>
          <a:p>
            <a:pPr algn="ctr"/>
            <a:r>
              <a:rPr lang="en-US" sz="900"/>
              <a:t>Board on Mathematical Sciences and Analytics</a:t>
            </a:r>
          </a:p>
        </p:txBody>
      </p:sp>
      <p:sp>
        <p:nvSpPr>
          <p:cNvPr id="11" name="Oval 10">
            <a:extLst>
              <a:ext uri="{FF2B5EF4-FFF2-40B4-BE49-F238E27FC236}">
                <a16:creationId xmlns:a16="http://schemas.microsoft.com/office/drawing/2014/main" id="{8AC225F1-F3E2-2B41-8FDB-59F482E0657E}"/>
              </a:ext>
            </a:extLst>
          </p:cNvPr>
          <p:cNvSpPr/>
          <p:nvPr/>
        </p:nvSpPr>
        <p:spPr>
          <a:xfrm>
            <a:off x="4490323" y="138625"/>
            <a:ext cx="1326725" cy="850509"/>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BOSE</a:t>
            </a:r>
          </a:p>
          <a:p>
            <a:pPr algn="ctr"/>
            <a:r>
              <a:rPr lang="en-US" sz="900">
                <a:solidFill>
                  <a:schemeClr val="tx1"/>
                </a:solidFill>
              </a:rPr>
              <a:t>    Board on Science Education</a:t>
            </a:r>
          </a:p>
          <a:p>
            <a:pPr algn="ctr"/>
            <a:endParaRPr lang="en-US" sz="1400"/>
          </a:p>
        </p:txBody>
      </p:sp>
      <p:cxnSp>
        <p:nvCxnSpPr>
          <p:cNvPr id="13" name="Straight Arrow Connector 12">
            <a:extLst>
              <a:ext uri="{FF2B5EF4-FFF2-40B4-BE49-F238E27FC236}">
                <a16:creationId xmlns:a16="http://schemas.microsoft.com/office/drawing/2014/main" id="{A22FC4A1-8406-925C-CC59-A29877ACD523}"/>
              </a:ext>
            </a:extLst>
          </p:cNvPr>
          <p:cNvCxnSpPr/>
          <p:nvPr/>
        </p:nvCxnSpPr>
        <p:spPr>
          <a:xfrm>
            <a:off x="1869043" y="563880"/>
            <a:ext cx="25867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3058E68-8D05-A2D0-9FFA-6CFC71B51436}"/>
              </a:ext>
            </a:extLst>
          </p:cNvPr>
          <p:cNvCxnSpPr/>
          <p:nvPr/>
        </p:nvCxnSpPr>
        <p:spPr>
          <a:xfrm>
            <a:off x="1869043" y="2125980"/>
            <a:ext cx="25867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1D0D9C6-A6F5-CF05-EFC8-2C74CD080AB4}"/>
              </a:ext>
            </a:extLst>
          </p:cNvPr>
          <p:cNvSpPr/>
          <p:nvPr/>
        </p:nvSpPr>
        <p:spPr>
          <a:xfrm>
            <a:off x="6301740" y="579119"/>
            <a:ext cx="2455823" cy="1261437"/>
          </a:xfrm>
          <a:prstGeom prst="ellipse">
            <a:avLst/>
          </a:prstGeom>
          <a:solidFill>
            <a:srgbClr val="0070C0">
              <a:alpha val="90000"/>
            </a:srgb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400"/>
              <a:t>MSEB</a:t>
            </a:r>
          </a:p>
          <a:p>
            <a:pPr algn="ctr"/>
            <a:r>
              <a:rPr lang="en-US" sz="1050">
                <a:sym typeface="Wingdings" panose="05000000000000000000" pitchFamily="2" charset="2"/>
              </a:rPr>
              <a:t> Mathematical Sciences Education Board</a:t>
            </a:r>
            <a:endParaRPr lang="en-US" sz="1600"/>
          </a:p>
        </p:txBody>
      </p:sp>
      <p:cxnSp>
        <p:nvCxnSpPr>
          <p:cNvPr id="17" name="Straight Arrow Connector 16">
            <a:extLst>
              <a:ext uri="{FF2B5EF4-FFF2-40B4-BE49-F238E27FC236}">
                <a16:creationId xmlns:a16="http://schemas.microsoft.com/office/drawing/2014/main" id="{61D2E51B-5B36-264B-34DF-37D3F87C9C31}"/>
              </a:ext>
            </a:extLst>
          </p:cNvPr>
          <p:cNvCxnSpPr/>
          <p:nvPr/>
        </p:nvCxnSpPr>
        <p:spPr>
          <a:xfrm>
            <a:off x="5817048" y="752912"/>
            <a:ext cx="484692" cy="236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599946E-0399-461E-CAA0-BDEE6EFCE08B}"/>
              </a:ext>
            </a:extLst>
          </p:cNvPr>
          <p:cNvCxnSpPr/>
          <p:nvPr/>
        </p:nvCxnSpPr>
        <p:spPr>
          <a:xfrm flipV="1">
            <a:off x="5897880" y="1607820"/>
            <a:ext cx="480060" cy="365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215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66F84BC1-5CBD-627B-D39A-33ECD13B8506}"/>
            </a:ext>
          </a:extLst>
        </p:cNvPr>
        <p:cNvGrpSpPr/>
        <p:nvPr/>
      </p:nvGrpSpPr>
      <p:grpSpPr>
        <a:xfrm>
          <a:off x="0" y="0"/>
          <a:ext cx="0" cy="0"/>
          <a:chOff x="0" y="0"/>
          <a:chExt cx="0" cy="0"/>
        </a:xfrm>
      </p:grpSpPr>
      <p:pic>
        <p:nvPicPr>
          <p:cNvPr id="70" name="Google Shape;70;p14">
            <a:extLst>
              <a:ext uri="{FF2B5EF4-FFF2-40B4-BE49-F238E27FC236}">
                <a16:creationId xmlns:a16="http://schemas.microsoft.com/office/drawing/2014/main" id="{ECFB65F3-B5E0-0BA9-C2D1-FDCEBE43437A}"/>
              </a:ext>
            </a:extLst>
          </p:cNvPr>
          <p:cNvPicPr preferRelativeResize="0"/>
          <p:nvPr/>
        </p:nvPicPr>
        <p:blipFill>
          <a:blip r:embed="rId3">
            <a:alphaModFix/>
          </a:blip>
          <a:stretch>
            <a:fillRect/>
          </a:stretch>
        </p:blipFill>
        <p:spPr>
          <a:xfrm>
            <a:off x="319200" y="111926"/>
            <a:ext cx="1610100" cy="451150"/>
          </a:xfrm>
          <a:prstGeom prst="rect">
            <a:avLst/>
          </a:prstGeom>
          <a:noFill/>
          <a:ln>
            <a:noFill/>
          </a:ln>
        </p:spPr>
      </p:pic>
      <p:sp>
        <p:nvSpPr>
          <p:cNvPr id="75" name="Google Shape;75;p14">
            <a:extLst>
              <a:ext uri="{FF2B5EF4-FFF2-40B4-BE49-F238E27FC236}">
                <a16:creationId xmlns:a16="http://schemas.microsoft.com/office/drawing/2014/main" id="{FD19DA44-263B-97A0-7B2F-8700703FB4BB}"/>
              </a:ext>
            </a:extLst>
          </p:cNvPr>
          <p:cNvSpPr txBox="1"/>
          <p:nvPr/>
        </p:nvSpPr>
        <p:spPr>
          <a:xfrm>
            <a:off x="39700" y="4838100"/>
            <a:ext cx="4837200" cy="305400"/>
          </a:xfrm>
          <a:prstGeom prst="rect">
            <a:avLst/>
          </a:prstGeom>
          <a:noFill/>
          <a:ln>
            <a:noFill/>
          </a:ln>
        </p:spPr>
        <p:txBody>
          <a:bodyPr spcFirstLastPara="1" wrap="square" lIns="91425" tIns="91425" rIns="91425" bIns="91425" anchor="t" anchorCtr="0">
            <a:noAutofit/>
          </a:bodyPr>
          <a:lstStyle/>
          <a:p>
            <a:r>
              <a:rPr lang="en-US" sz="600" err="1">
                <a:solidFill>
                  <a:srgbClr val="FFFFFF"/>
                </a:solidFill>
                <a:latin typeface="Lato"/>
                <a:ea typeface="Lato"/>
                <a:cs typeface="Lato"/>
                <a:sym typeface="Lato"/>
              </a:rPr>
              <a:t>DEPSCom</a:t>
            </a:r>
            <a:r>
              <a:rPr lang="en-US" sz="600">
                <a:solidFill>
                  <a:srgbClr val="FFFFFF"/>
                </a:solidFill>
                <a:latin typeface="Lato"/>
                <a:ea typeface="Lato"/>
                <a:cs typeface="Lato"/>
                <a:sym typeface="Lato"/>
              </a:rPr>
              <a:t> Meeting March 2025</a:t>
            </a:r>
          </a:p>
        </p:txBody>
      </p:sp>
      <p:sp>
        <p:nvSpPr>
          <p:cNvPr id="78" name="Google Shape;78;p14">
            <a:extLst>
              <a:ext uri="{FF2B5EF4-FFF2-40B4-BE49-F238E27FC236}">
                <a16:creationId xmlns:a16="http://schemas.microsoft.com/office/drawing/2014/main" id="{BD7A7DAE-B066-4FB2-A226-D18C3ADB9909}"/>
              </a:ext>
            </a:extLst>
          </p:cNvPr>
          <p:cNvSpPr txBox="1">
            <a:spLocks noGrp="1"/>
          </p:cNvSpPr>
          <p:nvPr>
            <p:ph type="sldNum" idx="12"/>
          </p:nvPr>
        </p:nvSpPr>
        <p:spPr>
          <a:xfrm>
            <a:off x="8595308" y="4793992"/>
            <a:ext cx="548700" cy="393600"/>
          </a:xfrm>
          <a:prstGeom prst="rect">
            <a:avLst/>
          </a:prstGeom>
        </p:spPr>
        <p:txBody>
          <a:bodyPr spcFirstLastPara="1" vert="horz" wrap="square" lIns="91425" tIns="91425" rIns="91425" bIns="91425" rtlCol="0" anchor="ctr" anchorCtr="0">
            <a:normAutofit/>
          </a:bodyPr>
          <a:lstStyle/>
          <a:p>
            <a:fld id="{00000000-1234-1234-1234-123412341234}" type="slidenum">
              <a:rPr lang="en" sz="600">
                <a:solidFill>
                  <a:schemeClr val="lt1"/>
                </a:solidFill>
                <a:latin typeface="Lato"/>
                <a:ea typeface="Lato"/>
                <a:cs typeface="Lato"/>
                <a:sym typeface="Lato"/>
              </a:rPr>
              <a:pPr/>
              <a:t>4</a:t>
            </a:fld>
            <a:endParaRPr sz="600">
              <a:solidFill>
                <a:schemeClr val="lt1"/>
              </a:solidFill>
              <a:latin typeface="Lato"/>
              <a:ea typeface="Lato"/>
              <a:cs typeface="Lato"/>
              <a:sym typeface="Lato"/>
            </a:endParaRPr>
          </a:p>
        </p:txBody>
      </p:sp>
      <p:sp>
        <p:nvSpPr>
          <p:cNvPr id="3" name="Rectangle 2">
            <a:extLst>
              <a:ext uri="{FF2B5EF4-FFF2-40B4-BE49-F238E27FC236}">
                <a16:creationId xmlns:a16="http://schemas.microsoft.com/office/drawing/2014/main" id="{7952DB73-9C5E-EB29-A51C-08DD689B7F95}"/>
              </a:ext>
            </a:extLst>
          </p:cNvPr>
          <p:cNvSpPr/>
          <p:nvPr/>
        </p:nvSpPr>
        <p:spPr>
          <a:xfrm>
            <a:off x="124500" y="4548014"/>
            <a:ext cx="1804800" cy="276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6990E2-D47C-58D0-0BE5-56FC41754959}"/>
              </a:ext>
            </a:extLst>
          </p:cNvPr>
          <p:cNvSpPr/>
          <p:nvPr/>
        </p:nvSpPr>
        <p:spPr>
          <a:xfrm>
            <a:off x="8580120" y="0"/>
            <a:ext cx="56388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Google Shape;69;p14">
            <a:extLst>
              <a:ext uri="{FF2B5EF4-FFF2-40B4-BE49-F238E27FC236}">
                <a16:creationId xmlns:a16="http://schemas.microsoft.com/office/drawing/2014/main" id="{1EAA9D62-2DF7-076D-EC76-3A61976698B4}"/>
              </a:ext>
            </a:extLst>
          </p:cNvPr>
          <p:cNvSpPr/>
          <p:nvPr/>
        </p:nvSpPr>
        <p:spPr>
          <a:xfrm>
            <a:off x="0" y="0"/>
            <a:ext cx="9144000" cy="675000"/>
          </a:xfrm>
          <a:prstGeom prst="rect">
            <a:avLst/>
          </a:prstGeom>
          <a:solidFill>
            <a:srgbClr val="21174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71" name="Google Shape;71;p14">
            <a:extLst>
              <a:ext uri="{FF2B5EF4-FFF2-40B4-BE49-F238E27FC236}">
                <a16:creationId xmlns:a16="http://schemas.microsoft.com/office/drawing/2014/main" id="{BBB5F022-680B-F3FB-7F4A-2528B5DB8511}"/>
              </a:ext>
            </a:extLst>
          </p:cNvPr>
          <p:cNvSpPr/>
          <p:nvPr/>
        </p:nvSpPr>
        <p:spPr>
          <a:xfrm>
            <a:off x="0" y="4771947"/>
            <a:ext cx="9144000" cy="371553"/>
          </a:xfrm>
          <a:prstGeom prst="rect">
            <a:avLst/>
          </a:prstGeom>
          <a:solidFill>
            <a:srgbClr val="21174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5" name="Google Shape;74;p14">
            <a:extLst>
              <a:ext uri="{FF2B5EF4-FFF2-40B4-BE49-F238E27FC236}">
                <a16:creationId xmlns:a16="http://schemas.microsoft.com/office/drawing/2014/main" id="{837EA6EB-7AD9-0D68-1A78-8B03E6D69603}"/>
              </a:ext>
            </a:extLst>
          </p:cNvPr>
          <p:cNvSpPr txBox="1"/>
          <p:nvPr/>
        </p:nvSpPr>
        <p:spPr>
          <a:xfrm>
            <a:off x="233464" y="51355"/>
            <a:ext cx="8769188" cy="601600"/>
          </a:xfrm>
          <a:prstGeom prst="rect">
            <a:avLst/>
          </a:prstGeom>
          <a:noFill/>
          <a:ln>
            <a:noFill/>
          </a:ln>
        </p:spPr>
        <p:txBody>
          <a:bodyPr spcFirstLastPara="1" wrap="square" lIns="121900" tIns="121900" rIns="121900" bIns="121900" anchor="t" anchorCtr="0">
            <a:noAutofit/>
          </a:bodyPr>
          <a:lstStyle/>
          <a:p>
            <a:r>
              <a:rPr lang="en-US" sz="2000" b="1">
                <a:solidFill>
                  <a:schemeClr val="bg1"/>
                </a:solidFill>
                <a:latin typeface="Lato"/>
                <a:ea typeface="Lato"/>
                <a:cs typeface="Lato"/>
                <a:sym typeface="Lato"/>
              </a:rPr>
              <a:t>Mathematical Sciences Education Board (MSEB): mission and scope</a:t>
            </a:r>
            <a:endParaRPr sz="2000" b="1">
              <a:solidFill>
                <a:schemeClr val="bg1"/>
              </a:solidFill>
              <a:latin typeface="Lato"/>
              <a:ea typeface="Lato"/>
              <a:cs typeface="Lato"/>
              <a:sym typeface="Lato"/>
            </a:endParaRPr>
          </a:p>
          <a:p>
            <a:endParaRPr>
              <a:latin typeface="Lato"/>
              <a:ea typeface="Lato"/>
              <a:cs typeface="Lato"/>
              <a:sym typeface="Lato"/>
            </a:endParaRPr>
          </a:p>
        </p:txBody>
      </p:sp>
      <p:sp>
        <p:nvSpPr>
          <p:cNvPr id="4" name="TextBox 3">
            <a:extLst>
              <a:ext uri="{FF2B5EF4-FFF2-40B4-BE49-F238E27FC236}">
                <a16:creationId xmlns:a16="http://schemas.microsoft.com/office/drawing/2014/main" id="{0C30CDA5-C286-8E00-31CB-BCE5399878AE}"/>
              </a:ext>
            </a:extLst>
          </p:cNvPr>
          <p:cNvSpPr txBox="1"/>
          <p:nvPr/>
        </p:nvSpPr>
        <p:spPr>
          <a:xfrm>
            <a:off x="233464" y="868193"/>
            <a:ext cx="8769188" cy="3816429"/>
          </a:xfrm>
          <a:prstGeom prst="rect">
            <a:avLst/>
          </a:prstGeom>
          <a:noFill/>
        </p:spPr>
        <p:txBody>
          <a:bodyPr wrap="square" rtlCol="0">
            <a:spAutoFit/>
          </a:bodyPr>
          <a:lstStyle/>
          <a:p>
            <a:r>
              <a:rPr lang="en-US" sz="2000" b="1"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Through its activities and projects, the MSEB brings together experts in mathematical research and education to provide national-level guidance for the future of U.S. mathematical education for all students.</a:t>
            </a:r>
            <a:r>
              <a:rPr lang="en-US" sz="2000" dirty="0"/>
              <a:t>	</a:t>
            </a:r>
          </a:p>
          <a:p>
            <a:endParaRPr lang="en-US" sz="2000" dirty="0"/>
          </a:p>
          <a:p>
            <a:r>
              <a:rPr lang="en-US" b="1"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Scope: preK-12 through postsecondary</a:t>
            </a:r>
          </a:p>
          <a:p>
            <a:endParaRPr lang="en-US" b="1"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endParaRPr>
          </a:p>
          <a:p>
            <a:r>
              <a:rPr lang="en-US" b="1"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Organization of the board: </a:t>
            </a:r>
          </a:p>
          <a:p>
            <a:pPr marL="285750" indent="-285750">
              <a:buFont typeface="Arial" panose="020B0604020202020204" pitchFamily="34" charset="0"/>
              <a:buChar char="•"/>
            </a:pPr>
            <a:r>
              <a:rPr lang="en-US" b="1"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Balanced between mathematical education and mathematical research experts</a:t>
            </a:r>
          </a:p>
          <a:p>
            <a:pPr marL="285750" indent="-285750">
              <a:buFont typeface="Arial" panose="020B0604020202020204" pitchFamily="34" charset="0"/>
              <a:buChar char="•"/>
            </a:pPr>
            <a:r>
              <a:rPr lang="en-US" b="1"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Two cochairs</a:t>
            </a:r>
          </a:p>
          <a:p>
            <a:pPr marL="285750" indent="-285750">
              <a:buFont typeface="Arial" panose="020B0604020202020204" pitchFamily="34" charset="0"/>
              <a:buChar char="•"/>
            </a:pPr>
            <a:r>
              <a:rPr lang="en-US" b="1"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16 members (to start)</a:t>
            </a:r>
          </a:p>
          <a:p>
            <a:pPr marL="285750" indent="-285750">
              <a:buFont typeface="Arial" panose="020B0604020202020204" pitchFamily="34" charset="0"/>
              <a:buChar char="•"/>
            </a:pPr>
            <a:r>
              <a:rPr lang="en-US" b="1"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Formation and one meeting in Year 1; two meetings per year in Years 2 and 3; possible expansion of the board by up to 4 additional members</a:t>
            </a:r>
          </a:p>
          <a:p>
            <a:endParaRPr lang="en-US" dirty="0"/>
          </a:p>
        </p:txBody>
      </p:sp>
    </p:spTree>
    <p:extLst>
      <p:ext uri="{BB962C8B-B14F-4D97-AF65-F5344CB8AC3E}">
        <p14:creationId xmlns:p14="http://schemas.microsoft.com/office/powerpoint/2010/main" val="192774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F0FE972C-2270-DAE5-49CA-11F76F3A1CBA}"/>
            </a:ext>
          </a:extLst>
        </p:cNvPr>
        <p:cNvGrpSpPr/>
        <p:nvPr/>
      </p:nvGrpSpPr>
      <p:grpSpPr>
        <a:xfrm>
          <a:off x="0" y="0"/>
          <a:ext cx="0" cy="0"/>
          <a:chOff x="0" y="0"/>
          <a:chExt cx="0" cy="0"/>
        </a:xfrm>
      </p:grpSpPr>
      <p:pic>
        <p:nvPicPr>
          <p:cNvPr id="70" name="Google Shape;70;p14">
            <a:extLst>
              <a:ext uri="{FF2B5EF4-FFF2-40B4-BE49-F238E27FC236}">
                <a16:creationId xmlns:a16="http://schemas.microsoft.com/office/drawing/2014/main" id="{00CEE49D-87E3-D085-11A6-D2C60057F9F8}"/>
              </a:ext>
            </a:extLst>
          </p:cNvPr>
          <p:cNvPicPr preferRelativeResize="0"/>
          <p:nvPr/>
        </p:nvPicPr>
        <p:blipFill>
          <a:blip r:embed="rId3">
            <a:alphaModFix/>
          </a:blip>
          <a:stretch>
            <a:fillRect/>
          </a:stretch>
        </p:blipFill>
        <p:spPr>
          <a:xfrm>
            <a:off x="319200" y="111926"/>
            <a:ext cx="1610100" cy="451150"/>
          </a:xfrm>
          <a:prstGeom prst="rect">
            <a:avLst/>
          </a:prstGeom>
          <a:noFill/>
          <a:ln>
            <a:noFill/>
          </a:ln>
        </p:spPr>
      </p:pic>
      <p:sp>
        <p:nvSpPr>
          <p:cNvPr id="75" name="Google Shape;75;p14">
            <a:extLst>
              <a:ext uri="{FF2B5EF4-FFF2-40B4-BE49-F238E27FC236}">
                <a16:creationId xmlns:a16="http://schemas.microsoft.com/office/drawing/2014/main" id="{775784A4-4022-20D8-0391-A2BDF381E64F}"/>
              </a:ext>
            </a:extLst>
          </p:cNvPr>
          <p:cNvSpPr txBox="1"/>
          <p:nvPr/>
        </p:nvSpPr>
        <p:spPr>
          <a:xfrm>
            <a:off x="39700" y="4838100"/>
            <a:ext cx="4837200" cy="305400"/>
          </a:xfrm>
          <a:prstGeom prst="rect">
            <a:avLst/>
          </a:prstGeom>
          <a:noFill/>
          <a:ln>
            <a:noFill/>
          </a:ln>
        </p:spPr>
        <p:txBody>
          <a:bodyPr spcFirstLastPara="1" wrap="square" lIns="91425" tIns="91425" rIns="91425" bIns="91425" anchor="t" anchorCtr="0">
            <a:noAutofit/>
          </a:bodyPr>
          <a:lstStyle/>
          <a:p>
            <a:r>
              <a:rPr lang="en-US" sz="600" err="1">
                <a:solidFill>
                  <a:srgbClr val="FFFFFF"/>
                </a:solidFill>
                <a:latin typeface="Lato"/>
                <a:ea typeface="Lato"/>
                <a:cs typeface="Lato"/>
                <a:sym typeface="Lato"/>
              </a:rPr>
              <a:t>DEPSCom</a:t>
            </a:r>
            <a:r>
              <a:rPr lang="en-US" sz="600">
                <a:solidFill>
                  <a:srgbClr val="FFFFFF"/>
                </a:solidFill>
                <a:latin typeface="Lato"/>
                <a:ea typeface="Lato"/>
                <a:cs typeface="Lato"/>
                <a:sym typeface="Lato"/>
              </a:rPr>
              <a:t> Meeting March 2025</a:t>
            </a:r>
          </a:p>
        </p:txBody>
      </p:sp>
      <p:sp>
        <p:nvSpPr>
          <p:cNvPr id="78" name="Google Shape;78;p14">
            <a:extLst>
              <a:ext uri="{FF2B5EF4-FFF2-40B4-BE49-F238E27FC236}">
                <a16:creationId xmlns:a16="http://schemas.microsoft.com/office/drawing/2014/main" id="{F8409C52-C182-5265-23FF-6213A3681CBB}"/>
              </a:ext>
            </a:extLst>
          </p:cNvPr>
          <p:cNvSpPr txBox="1">
            <a:spLocks noGrp="1"/>
          </p:cNvSpPr>
          <p:nvPr>
            <p:ph type="sldNum" idx="12"/>
          </p:nvPr>
        </p:nvSpPr>
        <p:spPr>
          <a:xfrm>
            <a:off x="8595308" y="4793992"/>
            <a:ext cx="548700" cy="393600"/>
          </a:xfrm>
          <a:prstGeom prst="rect">
            <a:avLst/>
          </a:prstGeom>
        </p:spPr>
        <p:txBody>
          <a:bodyPr spcFirstLastPara="1" vert="horz" wrap="square" lIns="91425" tIns="91425" rIns="91425" bIns="91425" rtlCol="0" anchor="ctr" anchorCtr="0">
            <a:normAutofit/>
          </a:bodyPr>
          <a:lstStyle/>
          <a:p>
            <a:fld id="{00000000-1234-1234-1234-123412341234}" type="slidenum">
              <a:rPr lang="en" sz="600">
                <a:solidFill>
                  <a:schemeClr val="lt1"/>
                </a:solidFill>
                <a:latin typeface="Lato"/>
                <a:ea typeface="Lato"/>
                <a:cs typeface="Lato"/>
                <a:sym typeface="Lato"/>
              </a:rPr>
              <a:pPr/>
              <a:t>5</a:t>
            </a:fld>
            <a:endParaRPr sz="600">
              <a:solidFill>
                <a:schemeClr val="lt1"/>
              </a:solidFill>
              <a:latin typeface="Lato"/>
              <a:ea typeface="Lato"/>
              <a:cs typeface="Lato"/>
              <a:sym typeface="Lato"/>
            </a:endParaRPr>
          </a:p>
        </p:txBody>
      </p:sp>
      <p:sp>
        <p:nvSpPr>
          <p:cNvPr id="3" name="Rectangle 2">
            <a:extLst>
              <a:ext uri="{FF2B5EF4-FFF2-40B4-BE49-F238E27FC236}">
                <a16:creationId xmlns:a16="http://schemas.microsoft.com/office/drawing/2014/main" id="{FEA1FD7B-C4C7-12FB-09CE-EAEF9176F69B}"/>
              </a:ext>
            </a:extLst>
          </p:cNvPr>
          <p:cNvSpPr/>
          <p:nvPr/>
        </p:nvSpPr>
        <p:spPr>
          <a:xfrm>
            <a:off x="124500" y="4548014"/>
            <a:ext cx="1804800" cy="276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19A2443-BFE3-2B5F-96E6-AC847B353490}"/>
              </a:ext>
            </a:extLst>
          </p:cNvPr>
          <p:cNvSpPr txBox="1"/>
          <p:nvPr/>
        </p:nvSpPr>
        <p:spPr>
          <a:xfrm>
            <a:off x="233464" y="868193"/>
            <a:ext cx="8441176" cy="4462760"/>
          </a:xfrm>
          <a:prstGeom prst="rect">
            <a:avLst/>
          </a:prstGeom>
          <a:noFill/>
        </p:spPr>
        <p:txBody>
          <a:bodyPr wrap="square" rtlCol="0">
            <a:spAutoFit/>
          </a:bodyPr>
          <a:lstStyle/>
          <a:p>
            <a:r>
              <a:rPr lang="en-US" b="1"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Years-long efforts to reestablish the MSEB through outreach and coordination with many societies and experts to raise awareness and gather ideas. </a:t>
            </a:r>
          </a:p>
          <a:p>
            <a:pPr lvl="1"/>
            <a:endParaRPr lang="en-US" b="1"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endParaRPr>
          </a:p>
          <a:p>
            <a:pPr marL="285750" indent="-285750">
              <a:spcBef>
                <a:spcPts val="1200"/>
              </a:spcBef>
              <a:buFont typeface="Arial" panose="020B0604020202020204" pitchFamily="34" charset="0"/>
              <a:buChar char="•"/>
            </a:pPr>
            <a:r>
              <a:rPr lang="en-US" b="1"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November 2024: Funding received from the Gates Foundation</a:t>
            </a:r>
          </a:p>
          <a:p>
            <a:pPr marL="285750" indent="-285750">
              <a:spcBef>
                <a:spcPts val="1200"/>
              </a:spcBef>
              <a:buFont typeface="Arial" panose="020B0604020202020204" pitchFamily="34" charset="0"/>
              <a:buChar char="•"/>
            </a:pPr>
            <a:r>
              <a:rPr lang="en-US" b="1"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January 2025: Call For Experts open for the entire month, resulting in more than 700 nominations.</a:t>
            </a:r>
          </a:p>
          <a:p>
            <a:pPr marL="285750" indent="-285750">
              <a:spcBef>
                <a:spcPts val="1200"/>
              </a:spcBef>
              <a:buFont typeface="Arial" panose="020B0604020202020204" pitchFamily="34" charset="0"/>
              <a:buChar char="•"/>
            </a:pPr>
            <a:r>
              <a:rPr lang="en-US" b="1"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February - April 2025: staff held interviews with more than 50 potential board members and experts; developed provisional slate of 16 members.</a:t>
            </a:r>
          </a:p>
          <a:p>
            <a:pPr marL="285750" indent="-285750">
              <a:spcBef>
                <a:spcPts val="1200"/>
              </a:spcBef>
              <a:buFont typeface="Arial" panose="020B0604020202020204" pitchFamily="34" charset="0"/>
              <a:buChar char="•"/>
            </a:pPr>
            <a:r>
              <a:rPr lang="en-US" b="1"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May 1, 2025: MSEB board members announced.</a:t>
            </a:r>
          </a:p>
          <a:p>
            <a:pPr marL="285750" indent="-285750">
              <a:spcBef>
                <a:spcPts val="1200"/>
              </a:spcBef>
              <a:buFont typeface="Arial" panose="020B0604020202020204" pitchFamily="34" charset="0"/>
              <a:buChar char="•"/>
            </a:pPr>
            <a:r>
              <a:rPr lang="en-US" b="1"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MSEB Meeting #1 being scheduled. </a:t>
            </a:r>
          </a:p>
          <a:p>
            <a:endParaRPr lang="en-US" dirty="0"/>
          </a:p>
          <a:p>
            <a:r>
              <a:rPr lang="en-US" dirty="0"/>
              <a:t>	</a:t>
            </a:r>
          </a:p>
          <a:p>
            <a:endParaRPr lang="en-US" dirty="0"/>
          </a:p>
        </p:txBody>
      </p:sp>
      <p:sp>
        <p:nvSpPr>
          <p:cNvPr id="2" name="Rectangle 1">
            <a:extLst>
              <a:ext uri="{FF2B5EF4-FFF2-40B4-BE49-F238E27FC236}">
                <a16:creationId xmlns:a16="http://schemas.microsoft.com/office/drawing/2014/main" id="{1C6B0C69-E7BA-BCB8-45D1-C2D4FAE7CE8D}"/>
              </a:ext>
            </a:extLst>
          </p:cNvPr>
          <p:cNvSpPr/>
          <p:nvPr/>
        </p:nvSpPr>
        <p:spPr>
          <a:xfrm>
            <a:off x="8580120" y="0"/>
            <a:ext cx="56388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Google Shape;69;p14">
            <a:extLst>
              <a:ext uri="{FF2B5EF4-FFF2-40B4-BE49-F238E27FC236}">
                <a16:creationId xmlns:a16="http://schemas.microsoft.com/office/drawing/2014/main" id="{6ED83DD5-2F1A-BB4D-E1BC-368B4506163F}"/>
              </a:ext>
            </a:extLst>
          </p:cNvPr>
          <p:cNvSpPr/>
          <p:nvPr/>
        </p:nvSpPr>
        <p:spPr>
          <a:xfrm>
            <a:off x="0" y="0"/>
            <a:ext cx="9144000" cy="675000"/>
          </a:xfrm>
          <a:prstGeom prst="rect">
            <a:avLst/>
          </a:prstGeom>
          <a:solidFill>
            <a:srgbClr val="21174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71" name="Google Shape;71;p14">
            <a:extLst>
              <a:ext uri="{FF2B5EF4-FFF2-40B4-BE49-F238E27FC236}">
                <a16:creationId xmlns:a16="http://schemas.microsoft.com/office/drawing/2014/main" id="{45D904F4-433E-F25F-1DFB-0036BA6BF68C}"/>
              </a:ext>
            </a:extLst>
          </p:cNvPr>
          <p:cNvSpPr/>
          <p:nvPr/>
        </p:nvSpPr>
        <p:spPr>
          <a:xfrm>
            <a:off x="0" y="4749900"/>
            <a:ext cx="9144000" cy="393600"/>
          </a:xfrm>
          <a:prstGeom prst="rect">
            <a:avLst/>
          </a:prstGeom>
          <a:solidFill>
            <a:srgbClr val="21174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5" name="Google Shape;74;p14">
            <a:extLst>
              <a:ext uri="{FF2B5EF4-FFF2-40B4-BE49-F238E27FC236}">
                <a16:creationId xmlns:a16="http://schemas.microsoft.com/office/drawing/2014/main" id="{4FBFC1C7-A329-197C-21ED-DC034F3C3552}"/>
              </a:ext>
            </a:extLst>
          </p:cNvPr>
          <p:cNvSpPr txBox="1"/>
          <p:nvPr/>
        </p:nvSpPr>
        <p:spPr>
          <a:xfrm>
            <a:off x="374812" y="95446"/>
            <a:ext cx="8769188" cy="601600"/>
          </a:xfrm>
          <a:prstGeom prst="rect">
            <a:avLst/>
          </a:prstGeom>
          <a:noFill/>
          <a:ln>
            <a:noFill/>
          </a:ln>
        </p:spPr>
        <p:txBody>
          <a:bodyPr spcFirstLastPara="1" wrap="square" lIns="121900" tIns="121900" rIns="121900" bIns="121900" anchor="t" anchorCtr="0">
            <a:noAutofit/>
          </a:bodyPr>
          <a:lstStyle/>
          <a:p>
            <a:r>
              <a:rPr lang="en-US" sz="2000" b="1">
                <a:solidFill>
                  <a:schemeClr val="bg1"/>
                </a:solidFill>
                <a:latin typeface="Lato"/>
                <a:ea typeface="Lato"/>
                <a:cs typeface="Lato"/>
                <a:sym typeface="Lato"/>
              </a:rPr>
              <a:t>MSEB: brief history and current status</a:t>
            </a:r>
          </a:p>
          <a:p>
            <a:endParaRPr lang="en-US">
              <a:latin typeface="Lato"/>
              <a:ea typeface="Lato"/>
              <a:cs typeface="Lato"/>
              <a:sym typeface="Lato"/>
            </a:endParaRPr>
          </a:p>
        </p:txBody>
      </p:sp>
    </p:spTree>
    <p:extLst>
      <p:ext uri="{BB962C8B-B14F-4D97-AF65-F5344CB8AC3E}">
        <p14:creationId xmlns:p14="http://schemas.microsoft.com/office/powerpoint/2010/main" val="2406014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D18E9CB4-00FF-0870-ED1F-7DE09941436B}"/>
            </a:ext>
          </a:extLst>
        </p:cNvPr>
        <p:cNvGrpSpPr/>
        <p:nvPr/>
      </p:nvGrpSpPr>
      <p:grpSpPr>
        <a:xfrm>
          <a:off x="0" y="0"/>
          <a:ext cx="0" cy="0"/>
          <a:chOff x="0" y="0"/>
          <a:chExt cx="0" cy="0"/>
        </a:xfrm>
      </p:grpSpPr>
      <p:pic>
        <p:nvPicPr>
          <p:cNvPr id="70" name="Google Shape;70;p14">
            <a:extLst>
              <a:ext uri="{FF2B5EF4-FFF2-40B4-BE49-F238E27FC236}">
                <a16:creationId xmlns:a16="http://schemas.microsoft.com/office/drawing/2014/main" id="{DDB7B965-C78E-3D8A-EFB0-FA8004364587}"/>
              </a:ext>
            </a:extLst>
          </p:cNvPr>
          <p:cNvPicPr preferRelativeResize="0"/>
          <p:nvPr/>
        </p:nvPicPr>
        <p:blipFill>
          <a:blip r:embed="rId3">
            <a:alphaModFix/>
          </a:blip>
          <a:stretch>
            <a:fillRect/>
          </a:stretch>
        </p:blipFill>
        <p:spPr>
          <a:xfrm>
            <a:off x="319200" y="111926"/>
            <a:ext cx="1610100" cy="451150"/>
          </a:xfrm>
          <a:prstGeom prst="rect">
            <a:avLst/>
          </a:prstGeom>
          <a:noFill/>
          <a:ln>
            <a:noFill/>
          </a:ln>
        </p:spPr>
      </p:pic>
      <p:sp>
        <p:nvSpPr>
          <p:cNvPr id="75" name="Google Shape;75;p14">
            <a:extLst>
              <a:ext uri="{FF2B5EF4-FFF2-40B4-BE49-F238E27FC236}">
                <a16:creationId xmlns:a16="http://schemas.microsoft.com/office/drawing/2014/main" id="{17EF0F32-3DEE-F7E2-2A00-8AD1965452DB}"/>
              </a:ext>
            </a:extLst>
          </p:cNvPr>
          <p:cNvSpPr txBox="1"/>
          <p:nvPr/>
        </p:nvSpPr>
        <p:spPr>
          <a:xfrm>
            <a:off x="39700" y="4838100"/>
            <a:ext cx="4837200" cy="305400"/>
          </a:xfrm>
          <a:prstGeom prst="rect">
            <a:avLst/>
          </a:prstGeom>
          <a:noFill/>
          <a:ln>
            <a:noFill/>
          </a:ln>
        </p:spPr>
        <p:txBody>
          <a:bodyPr spcFirstLastPara="1" wrap="square" lIns="91425" tIns="91425" rIns="91425" bIns="91425" anchor="t" anchorCtr="0">
            <a:noAutofit/>
          </a:bodyPr>
          <a:lstStyle/>
          <a:p>
            <a:r>
              <a:rPr lang="en-US" sz="600" err="1">
                <a:solidFill>
                  <a:srgbClr val="FFFFFF"/>
                </a:solidFill>
                <a:latin typeface="Lato"/>
                <a:ea typeface="Lato"/>
                <a:cs typeface="Lato"/>
                <a:sym typeface="Lato"/>
              </a:rPr>
              <a:t>DEPSCom</a:t>
            </a:r>
            <a:r>
              <a:rPr lang="en-US" sz="600">
                <a:solidFill>
                  <a:srgbClr val="FFFFFF"/>
                </a:solidFill>
                <a:latin typeface="Lato"/>
                <a:ea typeface="Lato"/>
                <a:cs typeface="Lato"/>
                <a:sym typeface="Lato"/>
              </a:rPr>
              <a:t> Meeting March 2025</a:t>
            </a:r>
          </a:p>
        </p:txBody>
      </p:sp>
      <p:sp>
        <p:nvSpPr>
          <p:cNvPr id="78" name="Google Shape;78;p14">
            <a:extLst>
              <a:ext uri="{FF2B5EF4-FFF2-40B4-BE49-F238E27FC236}">
                <a16:creationId xmlns:a16="http://schemas.microsoft.com/office/drawing/2014/main" id="{1846E92C-6510-509B-39CB-23D0BD020FF0}"/>
              </a:ext>
            </a:extLst>
          </p:cNvPr>
          <p:cNvSpPr txBox="1">
            <a:spLocks noGrp="1"/>
          </p:cNvSpPr>
          <p:nvPr>
            <p:ph type="sldNum" idx="12"/>
          </p:nvPr>
        </p:nvSpPr>
        <p:spPr>
          <a:xfrm>
            <a:off x="8595308" y="4793992"/>
            <a:ext cx="548700" cy="393600"/>
          </a:xfrm>
          <a:prstGeom prst="rect">
            <a:avLst/>
          </a:prstGeom>
        </p:spPr>
        <p:txBody>
          <a:bodyPr spcFirstLastPara="1" vert="horz" wrap="square" lIns="91425" tIns="91425" rIns="91425" bIns="91425" rtlCol="0" anchor="ctr" anchorCtr="0">
            <a:normAutofit/>
          </a:bodyPr>
          <a:lstStyle/>
          <a:p>
            <a:fld id="{00000000-1234-1234-1234-123412341234}" type="slidenum">
              <a:rPr lang="en" sz="600">
                <a:solidFill>
                  <a:schemeClr val="lt1"/>
                </a:solidFill>
                <a:latin typeface="Lato"/>
                <a:ea typeface="Lato"/>
                <a:cs typeface="Lato"/>
                <a:sym typeface="Lato"/>
              </a:rPr>
              <a:pPr/>
              <a:t>6</a:t>
            </a:fld>
            <a:endParaRPr sz="600">
              <a:solidFill>
                <a:schemeClr val="lt1"/>
              </a:solidFill>
              <a:latin typeface="Lato"/>
              <a:ea typeface="Lato"/>
              <a:cs typeface="Lato"/>
              <a:sym typeface="Lato"/>
            </a:endParaRPr>
          </a:p>
        </p:txBody>
      </p:sp>
      <p:sp>
        <p:nvSpPr>
          <p:cNvPr id="3" name="Rectangle 2">
            <a:extLst>
              <a:ext uri="{FF2B5EF4-FFF2-40B4-BE49-F238E27FC236}">
                <a16:creationId xmlns:a16="http://schemas.microsoft.com/office/drawing/2014/main" id="{40F9957B-9981-21A1-855E-4F21E08B2957}"/>
              </a:ext>
            </a:extLst>
          </p:cNvPr>
          <p:cNvSpPr/>
          <p:nvPr/>
        </p:nvSpPr>
        <p:spPr>
          <a:xfrm>
            <a:off x="124500" y="4548014"/>
            <a:ext cx="1804800" cy="276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1597724-33BB-04F9-E2F5-9E19F638EC37}"/>
              </a:ext>
            </a:extLst>
          </p:cNvPr>
          <p:cNvSpPr/>
          <p:nvPr/>
        </p:nvSpPr>
        <p:spPr>
          <a:xfrm>
            <a:off x="8580120" y="0"/>
            <a:ext cx="56388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Google Shape;69;p14">
            <a:extLst>
              <a:ext uri="{FF2B5EF4-FFF2-40B4-BE49-F238E27FC236}">
                <a16:creationId xmlns:a16="http://schemas.microsoft.com/office/drawing/2014/main" id="{B796E551-17C2-0B6A-4BE3-ABA508B246B6}"/>
              </a:ext>
            </a:extLst>
          </p:cNvPr>
          <p:cNvSpPr/>
          <p:nvPr/>
        </p:nvSpPr>
        <p:spPr>
          <a:xfrm>
            <a:off x="0" y="0"/>
            <a:ext cx="9144000" cy="675000"/>
          </a:xfrm>
          <a:prstGeom prst="rect">
            <a:avLst/>
          </a:prstGeom>
          <a:solidFill>
            <a:srgbClr val="21174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71" name="Google Shape;71;p14">
            <a:extLst>
              <a:ext uri="{FF2B5EF4-FFF2-40B4-BE49-F238E27FC236}">
                <a16:creationId xmlns:a16="http://schemas.microsoft.com/office/drawing/2014/main" id="{C779EA6B-B86A-CDB5-B9A3-A7193105936D}"/>
              </a:ext>
            </a:extLst>
          </p:cNvPr>
          <p:cNvSpPr/>
          <p:nvPr/>
        </p:nvSpPr>
        <p:spPr>
          <a:xfrm>
            <a:off x="0" y="4749900"/>
            <a:ext cx="9144000" cy="393600"/>
          </a:xfrm>
          <a:prstGeom prst="rect">
            <a:avLst/>
          </a:prstGeom>
          <a:solidFill>
            <a:srgbClr val="21174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5" name="Google Shape;74;p14">
            <a:extLst>
              <a:ext uri="{FF2B5EF4-FFF2-40B4-BE49-F238E27FC236}">
                <a16:creationId xmlns:a16="http://schemas.microsoft.com/office/drawing/2014/main" id="{7C9BD470-3BF9-FD67-B8AD-3EF56EEBE4DF}"/>
              </a:ext>
            </a:extLst>
          </p:cNvPr>
          <p:cNvSpPr txBox="1"/>
          <p:nvPr/>
        </p:nvSpPr>
        <p:spPr>
          <a:xfrm>
            <a:off x="374812" y="95446"/>
            <a:ext cx="8769188" cy="601600"/>
          </a:xfrm>
          <a:prstGeom prst="rect">
            <a:avLst/>
          </a:prstGeom>
          <a:noFill/>
          <a:ln>
            <a:noFill/>
          </a:ln>
        </p:spPr>
        <p:txBody>
          <a:bodyPr spcFirstLastPara="1" wrap="square" lIns="121900" tIns="121900" rIns="121900" bIns="121900" anchor="t" anchorCtr="0">
            <a:noAutofit/>
          </a:bodyPr>
          <a:lstStyle/>
          <a:p>
            <a:r>
              <a:rPr lang="en-US" sz="2000" b="1" dirty="0">
                <a:solidFill>
                  <a:schemeClr val="bg1"/>
                </a:solidFill>
                <a:latin typeface="Lato"/>
                <a:ea typeface="Lato"/>
                <a:cs typeface="Lato"/>
                <a:sym typeface="Lato"/>
              </a:rPr>
              <a:t>MSEB: member selection </a:t>
            </a:r>
          </a:p>
          <a:p>
            <a:endParaRPr lang="en-US" dirty="0">
              <a:latin typeface="Lato"/>
              <a:ea typeface="Lato"/>
              <a:cs typeface="Lato"/>
              <a:sym typeface="Lato"/>
            </a:endParaRPr>
          </a:p>
        </p:txBody>
      </p:sp>
      <p:sp>
        <p:nvSpPr>
          <p:cNvPr id="6" name="Title 1">
            <a:extLst>
              <a:ext uri="{FF2B5EF4-FFF2-40B4-BE49-F238E27FC236}">
                <a16:creationId xmlns:a16="http://schemas.microsoft.com/office/drawing/2014/main" id="{85C491F5-7DAB-C637-D641-9E252489397C}"/>
              </a:ext>
            </a:extLst>
          </p:cNvPr>
          <p:cNvSpPr>
            <a:spLocks noGrp="1"/>
          </p:cNvSpPr>
          <p:nvPr>
            <p:ph type="title"/>
          </p:nvPr>
        </p:nvSpPr>
        <p:spPr>
          <a:xfrm>
            <a:off x="311700" y="706281"/>
            <a:ext cx="8520600" cy="572700"/>
          </a:xfrm>
        </p:spPr>
        <p:txBody>
          <a:bodyPr/>
          <a:lstStyle/>
          <a:p>
            <a:r>
              <a:rPr lang="en-US" dirty="0"/>
              <a:t>Areas of expertise:</a:t>
            </a:r>
          </a:p>
        </p:txBody>
      </p:sp>
      <p:sp>
        <p:nvSpPr>
          <p:cNvPr id="7" name="Text Placeholder 2">
            <a:extLst>
              <a:ext uri="{FF2B5EF4-FFF2-40B4-BE49-F238E27FC236}">
                <a16:creationId xmlns:a16="http://schemas.microsoft.com/office/drawing/2014/main" id="{75187324-BE75-DCD0-FAF5-D6D6414C4081}"/>
              </a:ext>
            </a:extLst>
          </p:cNvPr>
          <p:cNvSpPr>
            <a:spLocks noGrp="1"/>
          </p:cNvSpPr>
          <p:nvPr>
            <p:ph type="body" idx="1"/>
          </p:nvPr>
        </p:nvSpPr>
        <p:spPr>
          <a:xfrm>
            <a:off x="210100" y="1278981"/>
            <a:ext cx="3208014" cy="3416400"/>
          </a:xfrm>
        </p:spPr>
        <p:txBody>
          <a:bodyPr>
            <a:normAutofit/>
          </a:bodyPr>
          <a:lstStyle/>
          <a:p>
            <a:pPr algn="l">
              <a:buNone/>
            </a:pPr>
            <a:r>
              <a:rPr lang="en-US" b="0" i="0" u="sng" dirty="0">
                <a:solidFill>
                  <a:srgbClr val="000000"/>
                </a:solidFill>
                <a:effectLst/>
                <a:latin typeface="Times New Roman" panose="02020603050405020304" pitchFamily="18" charset="0"/>
              </a:rPr>
              <a:t>Mathematical Research:</a:t>
            </a:r>
          </a:p>
          <a:p>
            <a:pPr>
              <a:buFont typeface="Arial" panose="020B0604020202020204" pitchFamily="34" charset="0"/>
              <a:buChar char="•"/>
            </a:pPr>
            <a:r>
              <a:rPr lang="en-US" b="0" i="0" dirty="0">
                <a:solidFill>
                  <a:srgbClr val="000000"/>
                </a:solidFill>
                <a:effectLst/>
                <a:latin typeface="Times New Roman" panose="02020603050405020304" pitchFamily="18" charset="0"/>
              </a:rPr>
              <a:t>theoretical mathematics research</a:t>
            </a:r>
          </a:p>
          <a:p>
            <a:pPr>
              <a:buFont typeface="Arial" panose="020B0604020202020204" pitchFamily="34" charset="0"/>
              <a:buChar char="•"/>
            </a:pPr>
            <a:r>
              <a:rPr lang="en-US" b="0" i="0" dirty="0">
                <a:solidFill>
                  <a:srgbClr val="000000"/>
                </a:solidFill>
                <a:effectLst/>
                <a:latin typeface="Times New Roman" panose="02020603050405020304" pitchFamily="18" charset="0"/>
              </a:rPr>
              <a:t>applied mathematics research</a:t>
            </a:r>
          </a:p>
          <a:p>
            <a:pPr>
              <a:buFont typeface="Arial" panose="020B0604020202020204" pitchFamily="34" charset="0"/>
              <a:buChar char="•"/>
            </a:pPr>
            <a:r>
              <a:rPr lang="en-US" b="0" i="0" dirty="0">
                <a:solidFill>
                  <a:srgbClr val="000000"/>
                </a:solidFill>
                <a:effectLst/>
                <a:latin typeface="Times New Roman" panose="02020603050405020304" pitchFamily="18" charset="0"/>
              </a:rPr>
              <a:t>engineering</a:t>
            </a:r>
          </a:p>
          <a:p>
            <a:pPr>
              <a:buFont typeface="Arial" panose="020B0604020202020204" pitchFamily="34" charset="0"/>
              <a:buChar char="•"/>
            </a:pPr>
            <a:r>
              <a:rPr lang="en-US" dirty="0">
                <a:solidFill>
                  <a:srgbClr val="000000"/>
                </a:solidFill>
                <a:latin typeface="Times New Roman" panose="02020603050405020304" pitchFamily="18" charset="0"/>
              </a:rPr>
              <a:t>s</a:t>
            </a:r>
            <a:r>
              <a:rPr lang="en-US" b="0" i="0" dirty="0">
                <a:solidFill>
                  <a:srgbClr val="000000"/>
                </a:solidFill>
                <a:effectLst/>
                <a:latin typeface="Times New Roman" panose="02020603050405020304" pitchFamily="18" charset="0"/>
              </a:rPr>
              <a:t>tatistics</a:t>
            </a:r>
          </a:p>
          <a:p>
            <a:pPr>
              <a:buFont typeface="Arial" panose="020B0604020202020204" pitchFamily="34" charset="0"/>
              <a:buChar char="•"/>
            </a:pPr>
            <a:r>
              <a:rPr lang="en-US" dirty="0">
                <a:solidFill>
                  <a:srgbClr val="000000"/>
                </a:solidFill>
                <a:latin typeface="Times New Roman" panose="02020603050405020304" pitchFamily="18" charset="0"/>
              </a:rPr>
              <a:t>data science and computation</a:t>
            </a:r>
          </a:p>
          <a:p>
            <a:pPr>
              <a:buFont typeface="Arial" panose="020B0604020202020204" pitchFamily="34" charset="0"/>
              <a:buChar char="•"/>
            </a:pPr>
            <a:r>
              <a:rPr lang="en-US" b="0" i="0" dirty="0">
                <a:solidFill>
                  <a:srgbClr val="000000"/>
                </a:solidFill>
                <a:effectLst/>
                <a:latin typeface="Times New Roman" panose="02020603050405020304" pitchFamily="18" charset="0"/>
              </a:rPr>
              <a:t>industry</a:t>
            </a:r>
          </a:p>
          <a:p>
            <a:pPr>
              <a:buFont typeface="Arial" panose="020B0604020202020204" pitchFamily="34" charset="0"/>
              <a:buChar char="•"/>
            </a:pPr>
            <a:r>
              <a:rPr lang="en-US" b="0" i="0" dirty="0">
                <a:solidFill>
                  <a:srgbClr val="000000"/>
                </a:solidFill>
                <a:effectLst/>
                <a:latin typeface="Times New Roman" panose="02020603050405020304" pitchFamily="18" charset="0"/>
              </a:rPr>
              <a:t>mathematical policy</a:t>
            </a:r>
          </a:p>
          <a:p>
            <a:pPr algn="l">
              <a:buNone/>
            </a:pPr>
            <a:endParaRPr lang="en-US" dirty="0">
              <a:solidFill>
                <a:srgbClr val="000000"/>
              </a:solidFill>
              <a:latin typeface="Times New Roman" panose="02020603050405020304" pitchFamily="18" charset="0"/>
            </a:endParaRPr>
          </a:p>
          <a:p>
            <a:pPr marL="114297" indent="0">
              <a:buNone/>
            </a:pPr>
            <a:endParaRPr lang="en-US" dirty="0"/>
          </a:p>
        </p:txBody>
      </p:sp>
      <p:sp>
        <p:nvSpPr>
          <p:cNvPr id="8" name="Text Placeholder 2">
            <a:extLst>
              <a:ext uri="{FF2B5EF4-FFF2-40B4-BE49-F238E27FC236}">
                <a16:creationId xmlns:a16="http://schemas.microsoft.com/office/drawing/2014/main" id="{E9AB66DC-AD32-237C-66DE-7F11D12E27A4}"/>
              </a:ext>
            </a:extLst>
          </p:cNvPr>
          <p:cNvSpPr txBox="1">
            <a:spLocks/>
          </p:cNvSpPr>
          <p:nvPr/>
        </p:nvSpPr>
        <p:spPr bwMode="auto">
          <a:xfrm>
            <a:off x="3287486" y="1056349"/>
            <a:ext cx="5184972" cy="34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rmAutofit/>
          </a:bodyPr>
          <a:lstStyle>
            <a:lvl1pPr marL="457189" lvl="0" indent="-342892" algn="l" defTabSz="685800" rtl="0" fontAlgn="base">
              <a:lnSpc>
                <a:spcPct val="110000"/>
              </a:lnSpc>
              <a:spcBef>
                <a:spcPts val="0"/>
              </a:spcBef>
              <a:spcAft>
                <a:spcPts val="0"/>
              </a:spcAft>
              <a:buSzPts val="1800"/>
              <a:buFont typeface="Arial" panose="020B0604020202020204" pitchFamily="34" charset="0"/>
              <a:buChar char="●"/>
              <a:defRPr sz="1400" kern="1200">
                <a:solidFill>
                  <a:schemeClr val="tx1"/>
                </a:solidFill>
                <a:latin typeface="+mn-lt"/>
                <a:ea typeface="+mn-ea"/>
                <a:cs typeface="+mn-cs"/>
              </a:defRPr>
            </a:lvl1pPr>
            <a:lvl2pPr marL="914378" lvl="1" indent="-317492" algn="l" defTabSz="685800" rtl="0" fontAlgn="base">
              <a:lnSpc>
                <a:spcPct val="110000"/>
              </a:lnSpc>
              <a:spcBef>
                <a:spcPts val="0"/>
              </a:spcBef>
              <a:spcAft>
                <a:spcPts val="0"/>
              </a:spcAft>
              <a:buSzPts val="1400"/>
              <a:buFont typeface="Arial" panose="020B0604020202020204" pitchFamily="34" charset="0"/>
              <a:buChar char="○"/>
              <a:defRPr sz="1200" kern="1200">
                <a:solidFill>
                  <a:schemeClr val="tx1"/>
                </a:solidFill>
                <a:latin typeface="+mn-lt"/>
                <a:ea typeface="+mn-ea"/>
                <a:cs typeface="+mn-cs"/>
              </a:defRPr>
            </a:lvl2pPr>
            <a:lvl3pPr marL="1371566" lvl="2" indent="-317492" algn="l" defTabSz="685800" rtl="0" fontAlgn="base">
              <a:lnSpc>
                <a:spcPct val="110000"/>
              </a:lnSpc>
              <a:spcBef>
                <a:spcPts val="0"/>
              </a:spcBef>
              <a:spcAft>
                <a:spcPts val="0"/>
              </a:spcAft>
              <a:buSzPts val="1400"/>
              <a:buFont typeface="Arial" panose="020B0604020202020204" pitchFamily="34" charset="0"/>
              <a:buChar char="■"/>
              <a:defRPr sz="1100" kern="1200">
                <a:solidFill>
                  <a:schemeClr val="tx1"/>
                </a:solidFill>
                <a:latin typeface="+mn-lt"/>
                <a:ea typeface="+mn-ea"/>
                <a:cs typeface="+mn-cs"/>
              </a:defRPr>
            </a:lvl3pPr>
            <a:lvl4pPr marL="1828754" lvl="3" indent="-317492" algn="l" defTabSz="685800" rtl="0" fontAlgn="base">
              <a:lnSpc>
                <a:spcPct val="110000"/>
              </a:lnSpc>
              <a:spcBef>
                <a:spcPts val="0"/>
              </a:spcBef>
              <a:spcAft>
                <a:spcPts val="0"/>
              </a:spcAft>
              <a:buSzPts val="1400"/>
              <a:buFont typeface="Arial" panose="020B0604020202020204" pitchFamily="34" charset="0"/>
              <a:buChar char="●"/>
              <a:defRPr sz="1000" kern="1200">
                <a:solidFill>
                  <a:schemeClr val="tx1"/>
                </a:solidFill>
                <a:latin typeface="+mn-lt"/>
                <a:ea typeface="+mn-ea"/>
                <a:cs typeface="+mn-cs"/>
              </a:defRPr>
            </a:lvl4pPr>
            <a:lvl5pPr marL="2285943" lvl="4" indent="-317492" algn="l" defTabSz="685800" rtl="0" fontAlgn="base">
              <a:lnSpc>
                <a:spcPct val="110000"/>
              </a:lnSpc>
              <a:spcBef>
                <a:spcPts val="0"/>
              </a:spcBef>
              <a:spcAft>
                <a:spcPts val="0"/>
              </a:spcAft>
              <a:buSzPts val="1400"/>
              <a:buFont typeface="Arial" panose="020B0604020202020204" pitchFamily="34" charset="0"/>
              <a:buChar char="○"/>
              <a:defRPr sz="900" kern="1200">
                <a:solidFill>
                  <a:schemeClr val="tx1"/>
                </a:solidFill>
                <a:latin typeface="+mn-lt"/>
                <a:ea typeface="+mn-ea"/>
                <a:cs typeface="+mn-cs"/>
              </a:defRPr>
            </a:lvl5pPr>
            <a:lvl6pPr marL="2743132" lvl="5" indent="-317492"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320" lvl="6" indent="-317492"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509" lvl="7" indent="-317492"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697" lvl="8" indent="-317492"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9pPr>
          </a:lstStyle>
          <a:p>
            <a:pPr eaLnBrk="1" hangingPunct="1">
              <a:buFont typeface="Arial" panose="020B0604020202020204" pitchFamily="34" charset="0"/>
              <a:buNone/>
            </a:pPr>
            <a:endParaRPr lang="en-US" dirty="0">
              <a:solidFill>
                <a:srgbClr val="000000"/>
              </a:solidFill>
              <a:latin typeface="Times New Roman" panose="02020603050405020304" pitchFamily="18" charset="0"/>
            </a:endParaRPr>
          </a:p>
          <a:p>
            <a:pPr eaLnBrk="1" hangingPunct="1">
              <a:buFont typeface="Arial" panose="020B0604020202020204" pitchFamily="34" charset="0"/>
              <a:buNone/>
            </a:pPr>
            <a:r>
              <a:rPr lang="en-US" u="sng" dirty="0">
                <a:solidFill>
                  <a:srgbClr val="000000"/>
                </a:solidFill>
                <a:latin typeface="Times New Roman" panose="02020603050405020304" pitchFamily="18" charset="0"/>
              </a:rPr>
              <a:t>Mathematical Sciences Education and Practitioner Communities:</a:t>
            </a:r>
          </a:p>
          <a:p>
            <a:pPr eaLnBrk="1" hangingPunct="1">
              <a:buFont typeface="Arial" panose="020B0604020202020204" pitchFamily="34" charset="0"/>
              <a:buChar char="•"/>
            </a:pPr>
            <a:r>
              <a:rPr lang="en-US" dirty="0">
                <a:solidFill>
                  <a:srgbClr val="000000"/>
                </a:solidFill>
                <a:latin typeface="Times New Roman" panose="02020603050405020304" pitchFamily="18" charset="0"/>
              </a:rPr>
              <a:t>elementary, middle, high-school: teaching and research</a:t>
            </a:r>
          </a:p>
          <a:p>
            <a:pPr eaLnBrk="1" hangingPunct="1">
              <a:buFont typeface="Arial" panose="020B0604020202020204" pitchFamily="34" charset="0"/>
              <a:buChar char="•"/>
            </a:pPr>
            <a:r>
              <a:rPr lang="en-US" dirty="0">
                <a:solidFill>
                  <a:srgbClr val="000000"/>
                </a:solidFill>
                <a:latin typeface="Times New Roman" panose="02020603050405020304" pitchFamily="18" charset="0"/>
              </a:rPr>
              <a:t>2-year, 4-year, and Ph.D. granting postsecondary institutions: teaching and research </a:t>
            </a:r>
          </a:p>
          <a:p>
            <a:pPr eaLnBrk="1" hangingPunct="1">
              <a:buFont typeface="Arial" panose="020B0604020202020204" pitchFamily="34" charset="0"/>
              <a:buChar char="•"/>
            </a:pPr>
            <a:r>
              <a:rPr lang="en-US" dirty="0">
                <a:solidFill>
                  <a:srgbClr val="000000"/>
                </a:solidFill>
                <a:latin typeface="Times New Roman" panose="02020603050405020304" pitchFamily="18" charset="0"/>
              </a:rPr>
              <a:t>education policy including district- and state-levels</a:t>
            </a:r>
          </a:p>
          <a:p>
            <a:pPr eaLnBrk="1" hangingPunct="1">
              <a:buFont typeface="Arial" panose="020B0604020202020204" pitchFamily="34" charset="0"/>
              <a:buChar char="•"/>
            </a:pPr>
            <a:r>
              <a:rPr lang="en-US" dirty="0">
                <a:solidFill>
                  <a:srgbClr val="000000"/>
                </a:solidFill>
                <a:latin typeface="Times New Roman" panose="02020603050405020304" pitchFamily="18" charset="0"/>
              </a:rPr>
              <a:t>teacher preparation</a:t>
            </a:r>
          </a:p>
          <a:p>
            <a:pPr eaLnBrk="1" hangingPunct="1">
              <a:buFont typeface="Arial" panose="020B0604020202020204" pitchFamily="34" charset="0"/>
              <a:buChar char="•"/>
            </a:pPr>
            <a:r>
              <a:rPr lang="en-US" dirty="0">
                <a:solidFill>
                  <a:srgbClr val="000000"/>
                </a:solidFill>
                <a:latin typeface="Times New Roman" panose="02020603050405020304" pitchFamily="18" charset="0"/>
              </a:rPr>
              <a:t>measurement and assessment</a:t>
            </a:r>
          </a:p>
          <a:p>
            <a:pPr eaLnBrk="1" hangingPunct="1">
              <a:buFont typeface="Arial" panose="020B0604020202020204" pitchFamily="34" charset="0"/>
              <a:buChar char="•"/>
            </a:pPr>
            <a:r>
              <a:rPr lang="en-US" dirty="0">
                <a:solidFill>
                  <a:srgbClr val="000000"/>
                </a:solidFill>
                <a:latin typeface="Times New Roman" panose="02020603050405020304" pitchFamily="18" charset="0"/>
              </a:rPr>
              <a:t>technology </a:t>
            </a:r>
          </a:p>
          <a:p>
            <a:pPr eaLnBrk="1" hangingPunct="1"/>
            <a:endParaRPr lang="en-US" dirty="0"/>
          </a:p>
        </p:txBody>
      </p:sp>
      <p:sp>
        <p:nvSpPr>
          <p:cNvPr id="9" name="Title 1">
            <a:extLst>
              <a:ext uri="{FF2B5EF4-FFF2-40B4-BE49-F238E27FC236}">
                <a16:creationId xmlns:a16="http://schemas.microsoft.com/office/drawing/2014/main" id="{9E4D44C8-DE57-2D91-91B4-4F415C2524DC}"/>
              </a:ext>
            </a:extLst>
          </p:cNvPr>
          <p:cNvSpPr txBox="1">
            <a:spLocks/>
          </p:cNvSpPr>
          <p:nvPr/>
        </p:nvSpPr>
        <p:spPr bwMode="auto">
          <a:xfrm>
            <a:off x="311700" y="3728419"/>
            <a:ext cx="8520600" cy="57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rmAutofit/>
          </a:bodyPr>
          <a:lstStyle>
            <a:lvl1pPr lvl="0" algn="l" defTabSz="685800" rtl="0" fontAlgn="base">
              <a:lnSpc>
                <a:spcPct val="90000"/>
              </a:lnSpc>
              <a:spcBef>
                <a:spcPts val="0"/>
              </a:spcBef>
              <a:spcAft>
                <a:spcPts val="0"/>
              </a:spcAft>
              <a:buSzPts val="2800"/>
              <a:buNone/>
              <a:defRPr sz="2400" kern="1200">
                <a:solidFill>
                  <a:schemeClr val="tx2"/>
                </a:solidFill>
                <a:latin typeface="+mj-lt"/>
                <a:ea typeface="+mj-ea"/>
                <a:cs typeface="+mj-cs"/>
              </a:defRPr>
            </a:lvl1pPr>
            <a:lvl2pPr lvl="1" algn="l" defTabSz="685800" rtl="0" fontAlgn="base">
              <a:lnSpc>
                <a:spcPct val="90000"/>
              </a:lnSpc>
              <a:spcBef>
                <a:spcPts val="0"/>
              </a:spcBef>
              <a:spcAft>
                <a:spcPts val="0"/>
              </a:spcAft>
              <a:buSzPts val="2800"/>
              <a:buNone/>
              <a:defRPr sz="2400">
                <a:solidFill>
                  <a:schemeClr val="tx2"/>
                </a:solidFill>
                <a:latin typeface="Georgia" panose="02040502050405020303" pitchFamily="18" charset="0"/>
              </a:defRPr>
            </a:lvl2pPr>
            <a:lvl3pPr lvl="2" algn="l" defTabSz="685800" rtl="0" fontAlgn="base">
              <a:lnSpc>
                <a:spcPct val="90000"/>
              </a:lnSpc>
              <a:spcBef>
                <a:spcPts val="0"/>
              </a:spcBef>
              <a:spcAft>
                <a:spcPts val="0"/>
              </a:spcAft>
              <a:buSzPts val="2800"/>
              <a:buNone/>
              <a:defRPr sz="2400">
                <a:solidFill>
                  <a:schemeClr val="tx2"/>
                </a:solidFill>
                <a:latin typeface="Georgia" panose="02040502050405020303" pitchFamily="18" charset="0"/>
              </a:defRPr>
            </a:lvl3pPr>
            <a:lvl4pPr lvl="3" algn="l" defTabSz="685800" rtl="0" fontAlgn="base">
              <a:lnSpc>
                <a:spcPct val="90000"/>
              </a:lnSpc>
              <a:spcBef>
                <a:spcPts val="0"/>
              </a:spcBef>
              <a:spcAft>
                <a:spcPts val="0"/>
              </a:spcAft>
              <a:buSzPts val="2800"/>
              <a:buNone/>
              <a:defRPr sz="2400">
                <a:solidFill>
                  <a:schemeClr val="tx2"/>
                </a:solidFill>
                <a:latin typeface="Georgia" panose="02040502050405020303" pitchFamily="18" charset="0"/>
              </a:defRPr>
            </a:lvl4pPr>
            <a:lvl5pPr lvl="4" algn="l" defTabSz="685800" rtl="0" fontAlgn="base">
              <a:lnSpc>
                <a:spcPct val="90000"/>
              </a:lnSpc>
              <a:spcBef>
                <a:spcPts val="0"/>
              </a:spcBef>
              <a:spcAft>
                <a:spcPts val="0"/>
              </a:spcAft>
              <a:buSzPts val="2800"/>
              <a:buNone/>
              <a:defRPr sz="2400">
                <a:solidFill>
                  <a:schemeClr val="tx2"/>
                </a:solidFill>
                <a:latin typeface="Georgia" panose="02040502050405020303" pitchFamily="18" charset="0"/>
              </a:defRPr>
            </a:lvl5pPr>
            <a:lvl6pPr marL="457200" lvl="5" algn="l" defTabSz="685800" rtl="0" fontAlgn="base">
              <a:lnSpc>
                <a:spcPct val="90000"/>
              </a:lnSpc>
              <a:spcBef>
                <a:spcPts val="0"/>
              </a:spcBef>
              <a:spcAft>
                <a:spcPts val="0"/>
              </a:spcAft>
              <a:buSzPts val="2800"/>
              <a:buNone/>
              <a:defRPr sz="2400">
                <a:solidFill>
                  <a:schemeClr val="tx2"/>
                </a:solidFill>
                <a:latin typeface="Georgia" panose="02040502050405020303" pitchFamily="18" charset="0"/>
              </a:defRPr>
            </a:lvl6pPr>
            <a:lvl7pPr marL="914400" lvl="6" algn="l" defTabSz="685800" rtl="0" fontAlgn="base">
              <a:lnSpc>
                <a:spcPct val="90000"/>
              </a:lnSpc>
              <a:spcBef>
                <a:spcPts val="0"/>
              </a:spcBef>
              <a:spcAft>
                <a:spcPts val="0"/>
              </a:spcAft>
              <a:buSzPts val="2800"/>
              <a:buNone/>
              <a:defRPr sz="2400">
                <a:solidFill>
                  <a:schemeClr val="tx2"/>
                </a:solidFill>
                <a:latin typeface="Georgia" panose="02040502050405020303" pitchFamily="18" charset="0"/>
              </a:defRPr>
            </a:lvl7pPr>
            <a:lvl8pPr marL="1371600" lvl="7" algn="l" defTabSz="685800" rtl="0" fontAlgn="base">
              <a:lnSpc>
                <a:spcPct val="90000"/>
              </a:lnSpc>
              <a:spcBef>
                <a:spcPts val="0"/>
              </a:spcBef>
              <a:spcAft>
                <a:spcPts val="0"/>
              </a:spcAft>
              <a:buSzPts val="2800"/>
              <a:buNone/>
              <a:defRPr sz="2400">
                <a:solidFill>
                  <a:schemeClr val="tx2"/>
                </a:solidFill>
                <a:latin typeface="Georgia" panose="02040502050405020303" pitchFamily="18" charset="0"/>
              </a:defRPr>
            </a:lvl8pPr>
            <a:lvl9pPr marL="1828800" lvl="8" algn="l" defTabSz="685800" rtl="0" fontAlgn="base">
              <a:lnSpc>
                <a:spcPct val="90000"/>
              </a:lnSpc>
              <a:spcBef>
                <a:spcPts val="0"/>
              </a:spcBef>
              <a:spcAft>
                <a:spcPts val="0"/>
              </a:spcAft>
              <a:buSzPts val="2800"/>
              <a:buNone/>
              <a:defRPr sz="2400">
                <a:solidFill>
                  <a:schemeClr val="tx2"/>
                </a:solidFill>
                <a:latin typeface="Georgia" panose="02040502050405020303" pitchFamily="18" charset="0"/>
              </a:defRPr>
            </a:lvl9pPr>
          </a:lstStyle>
          <a:p>
            <a:pPr eaLnBrk="1" hangingPunct="1"/>
            <a:r>
              <a:rPr lang="en-US" sz="2000" dirty="0"/>
              <a:t>Internal collaboration between BOSE and BMSA; robust approval process</a:t>
            </a:r>
          </a:p>
        </p:txBody>
      </p:sp>
    </p:spTree>
    <p:extLst>
      <p:ext uri="{BB962C8B-B14F-4D97-AF65-F5344CB8AC3E}">
        <p14:creationId xmlns:p14="http://schemas.microsoft.com/office/powerpoint/2010/main" val="355786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917D960B-7615-391F-CA53-D3EFAFB5DF88}"/>
            </a:ext>
          </a:extLst>
        </p:cNvPr>
        <p:cNvGrpSpPr/>
        <p:nvPr/>
      </p:nvGrpSpPr>
      <p:grpSpPr>
        <a:xfrm>
          <a:off x="0" y="0"/>
          <a:ext cx="0" cy="0"/>
          <a:chOff x="0" y="0"/>
          <a:chExt cx="0" cy="0"/>
        </a:xfrm>
      </p:grpSpPr>
      <p:pic>
        <p:nvPicPr>
          <p:cNvPr id="70" name="Google Shape;70;p14">
            <a:extLst>
              <a:ext uri="{FF2B5EF4-FFF2-40B4-BE49-F238E27FC236}">
                <a16:creationId xmlns:a16="http://schemas.microsoft.com/office/drawing/2014/main" id="{1F8915D5-D370-A2D8-5F3A-81D8CAD7DCBC}"/>
              </a:ext>
            </a:extLst>
          </p:cNvPr>
          <p:cNvPicPr preferRelativeResize="0"/>
          <p:nvPr/>
        </p:nvPicPr>
        <p:blipFill>
          <a:blip r:embed="rId3">
            <a:alphaModFix/>
          </a:blip>
          <a:stretch>
            <a:fillRect/>
          </a:stretch>
        </p:blipFill>
        <p:spPr>
          <a:xfrm>
            <a:off x="319200" y="111926"/>
            <a:ext cx="1610100" cy="451150"/>
          </a:xfrm>
          <a:prstGeom prst="rect">
            <a:avLst/>
          </a:prstGeom>
          <a:noFill/>
          <a:ln>
            <a:noFill/>
          </a:ln>
        </p:spPr>
      </p:pic>
      <p:sp>
        <p:nvSpPr>
          <p:cNvPr id="75" name="Google Shape;75;p14">
            <a:extLst>
              <a:ext uri="{FF2B5EF4-FFF2-40B4-BE49-F238E27FC236}">
                <a16:creationId xmlns:a16="http://schemas.microsoft.com/office/drawing/2014/main" id="{5F409F62-2486-FA38-25B3-F1DCCB2884F1}"/>
              </a:ext>
            </a:extLst>
          </p:cNvPr>
          <p:cNvSpPr txBox="1"/>
          <p:nvPr/>
        </p:nvSpPr>
        <p:spPr>
          <a:xfrm>
            <a:off x="39700" y="4838100"/>
            <a:ext cx="4837200" cy="305400"/>
          </a:xfrm>
          <a:prstGeom prst="rect">
            <a:avLst/>
          </a:prstGeom>
          <a:noFill/>
          <a:ln>
            <a:noFill/>
          </a:ln>
        </p:spPr>
        <p:txBody>
          <a:bodyPr spcFirstLastPara="1" wrap="square" lIns="91425" tIns="91425" rIns="91425" bIns="91425" anchor="t" anchorCtr="0">
            <a:noAutofit/>
          </a:bodyPr>
          <a:lstStyle/>
          <a:p>
            <a:r>
              <a:rPr lang="en-US" sz="600" err="1">
                <a:solidFill>
                  <a:srgbClr val="FFFFFF"/>
                </a:solidFill>
                <a:latin typeface="Lato"/>
                <a:ea typeface="Lato"/>
                <a:cs typeface="Lato"/>
                <a:sym typeface="Lato"/>
              </a:rPr>
              <a:t>DEPSCom</a:t>
            </a:r>
            <a:r>
              <a:rPr lang="en-US" sz="600">
                <a:solidFill>
                  <a:srgbClr val="FFFFFF"/>
                </a:solidFill>
                <a:latin typeface="Lato"/>
                <a:ea typeface="Lato"/>
                <a:cs typeface="Lato"/>
                <a:sym typeface="Lato"/>
              </a:rPr>
              <a:t> Meeting March 2025</a:t>
            </a:r>
          </a:p>
        </p:txBody>
      </p:sp>
      <p:sp>
        <p:nvSpPr>
          <p:cNvPr id="78" name="Google Shape;78;p14">
            <a:extLst>
              <a:ext uri="{FF2B5EF4-FFF2-40B4-BE49-F238E27FC236}">
                <a16:creationId xmlns:a16="http://schemas.microsoft.com/office/drawing/2014/main" id="{E490FB60-29A8-0425-968E-57192426D289}"/>
              </a:ext>
            </a:extLst>
          </p:cNvPr>
          <p:cNvSpPr txBox="1">
            <a:spLocks noGrp="1"/>
          </p:cNvSpPr>
          <p:nvPr>
            <p:ph type="sldNum" idx="12"/>
          </p:nvPr>
        </p:nvSpPr>
        <p:spPr>
          <a:xfrm>
            <a:off x="8595308" y="4793992"/>
            <a:ext cx="548700" cy="393600"/>
          </a:xfrm>
          <a:prstGeom prst="rect">
            <a:avLst/>
          </a:prstGeom>
        </p:spPr>
        <p:txBody>
          <a:bodyPr spcFirstLastPara="1" vert="horz" wrap="square" lIns="91425" tIns="91425" rIns="91425" bIns="91425" rtlCol="0" anchor="ctr" anchorCtr="0">
            <a:normAutofit/>
          </a:bodyPr>
          <a:lstStyle/>
          <a:p>
            <a:fld id="{00000000-1234-1234-1234-123412341234}" type="slidenum">
              <a:rPr lang="en" sz="600">
                <a:solidFill>
                  <a:schemeClr val="lt1"/>
                </a:solidFill>
                <a:latin typeface="Lato"/>
                <a:ea typeface="Lato"/>
                <a:cs typeface="Lato"/>
                <a:sym typeface="Lato"/>
              </a:rPr>
              <a:pPr/>
              <a:t>7</a:t>
            </a:fld>
            <a:endParaRPr sz="600">
              <a:solidFill>
                <a:schemeClr val="lt1"/>
              </a:solidFill>
              <a:latin typeface="Lato"/>
              <a:ea typeface="Lato"/>
              <a:cs typeface="Lato"/>
              <a:sym typeface="Lato"/>
            </a:endParaRPr>
          </a:p>
        </p:txBody>
      </p:sp>
      <p:sp>
        <p:nvSpPr>
          <p:cNvPr id="3" name="Rectangle 2">
            <a:extLst>
              <a:ext uri="{FF2B5EF4-FFF2-40B4-BE49-F238E27FC236}">
                <a16:creationId xmlns:a16="http://schemas.microsoft.com/office/drawing/2014/main" id="{A2C5A7B9-BB4F-E334-D312-56B8DFAF0F7C}"/>
              </a:ext>
            </a:extLst>
          </p:cNvPr>
          <p:cNvSpPr/>
          <p:nvPr/>
        </p:nvSpPr>
        <p:spPr>
          <a:xfrm>
            <a:off x="124500" y="4548014"/>
            <a:ext cx="1804800" cy="276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069FE25-08EA-E5EB-1CF5-556691131B33}"/>
              </a:ext>
            </a:extLst>
          </p:cNvPr>
          <p:cNvSpPr/>
          <p:nvPr/>
        </p:nvSpPr>
        <p:spPr>
          <a:xfrm>
            <a:off x="8580120" y="0"/>
            <a:ext cx="56388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Google Shape;69;p14">
            <a:extLst>
              <a:ext uri="{FF2B5EF4-FFF2-40B4-BE49-F238E27FC236}">
                <a16:creationId xmlns:a16="http://schemas.microsoft.com/office/drawing/2014/main" id="{9D8A6244-2BA2-A93D-9BF3-1C26DA83F25D}"/>
              </a:ext>
            </a:extLst>
          </p:cNvPr>
          <p:cNvSpPr/>
          <p:nvPr/>
        </p:nvSpPr>
        <p:spPr>
          <a:xfrm>
            <a:off x="0" y="0"/>
            <a:ext cx="9144000" cy="675000"/>
          </a:xfrm>
          <a:prstGeom prst="rect">
            <a:avLst/>
          </a:prstGeom>
          <a:solidFill>
            <a:srgbClr val="21174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71" name="Google Shape;71;p14">
            <a:extLst>
              <a:ext uri="{FF2B5EF4-FFF2-40B4-BE49-F238E27FC236}">
                <a16:creationId xmlns:a16="http://schemas.microsoft.com/office/drawing/2014/main" id="{F61FE6CD-3F9A-66D9-D7DA-2F2FA8114194}"/>
              </a:ext>
            </a:extLst>
          </p:cNvPr>
          <p:cNvSpPr/>
          <p:nvPr/>
        </p:nvSpPr>
        <p:spPr>
          <a:xfrm>
            <a:off x="0" y="4749900"/>
            <a:ext cx="9144000" cy="393600"/>
          </a:xfrm>
          <a:prstGeom prst="rect">
            <a:avLst/>
          </a:prstGeom>
          <a:solidFill>
            <a:srgbClr val="21174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5" name="Google Shape;74;p14">
            <a:extLst>
              <a:ext uri="{FF2B5EF4-FFF2-40B4-BE49-F238E27FC236}">
                <a16:creationId xmlns:a16="http://schemas.microsoft.com/office/drawing/2014/main" id="{95B165E3-2A68-BD8C-7626-F4C10A8E7AA5}"/>
              </a:ext>
            </a:extLst>
          </p:cNvPr>
          <p:cNvSpPr txBox="1"/>
          <p:nvPr/>
        </p:nvSpPr>
        <p:spPr>
          <a:xfrm>
            <a:off x="374812" y="95446"/>
            <a:ext cx="8769188" cy="601600"/>
          </a:xfrm>
          <a:prstGeom prst="rect">
            <a:avLst/>
          </a:prstGeom>
          <a:noFill/>
          <a:ln>
            <a:noFill/>
          </a:ln>
        </p:spPr>
        <p:txBody>
          <a:bodyPr spcFirstLastPara="1" wrap="square" lIns="121900" tIns="121900" rIns="121900" bIns="121900" anchor="t" anchorCtr="0">
            <a:noAutofit/>
          </a:bodyPr>
          <a:lstStyle/>
          <a:p>
            <a:r>
              <a:rPr lang="en-US" sz="2000" b="1" dirty="0">
                <a:solidFill>
                  <a:schemeClr val="bg1"/>
                </a:solidFill>
                <a:latin typeface="Lato"/>
                <a:ea typeface="Lato"/>
                <a:cs typeface="Lato"/>
                <a:sym typeface="Lato"/>
              </a:rPr>
              <a:t>MSEB board membership</a:t>
            </a:r>
            <a:endParaRPr lang="en-US" dirty="0">
              <a:latin typeface="Lato"/>
              <a:ea typeface="Lato"/>
              <a:cs typeface="Lato"/>
              <a:sym typeface="Lato"/>
            </a:endParaRPr>
          </a:p>
        </p:txBody>
      </p:sp>
      <p:pic>
        <p:nvPicPr>
          <p:cNvPr id="7" name="Picture 6">
            <a:extLst>
              <a:ext uri="{FF2B5EF4-FFF2-40B4-BE49-F238E27FC236}">
                <a16:creationId xmlns:a16="http://schemas.microsoft.com/office/drawing/2014/main" id="{298361BC-E03F-E997-E806-22526731E9D7}"/>
              </a:ext>
            </a:extLst>
          </p:cNvPr>
          <p:cNvPicPr>
            <a:picLocks noChangeAspect="1"/>
          </p:cNvPicPr>
          <p:nvPr/>
        </p:nvPicPr>
        <p:blipFill>
          <a:blip r:embed="rId4"/>
          <a:stretch>
            <a:fillRect/>
          </a:stretch>
        </p:blipFill>
        <p:spPr>
          <a:xfrm>
            <a:off x="319200" y="927628"/>
            <a:ext cx="8701314" cy="2850553"/>
          </a:xfrm>
          <a:prstGeom prst="rect">
            <a:avLst/>
          </a:prstGeom>
        </p:spPr>
      </p:pic>
      <p:pic>
        <p:nvPicPr>
          <p:cNvPr id="9" name="Picture 8" descr="Qr code&#10;&#10;AI-generated content may be incorrect.">
            <a:extLst>
              <a:ext uri="{FF2B5EF4-FFF2-40B4-BE49-F238E27FC236}">
                <a16:creationId xmlns:a16="http://schemas.microsoft.com/office/drawing/2014/main" id="{BB356E6E-8F29-DC1D-68BF-2C6CACFBAF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0739" y="3808759"/>
            <a:ext cx="948761" cy="1229911"/>
          </a:xfrm>
          <a:prstGeom prst="rect">
            <a:avLst/>
          </a:prstGeom>
        </p:spPr>
      </p:pic>
    </p:spTree>
    <p:extLst>
      <p:ext uri="{BB962C8B-B14F-4D97-AF65-F5344CB8AC3E}">
        <p14:creationId xmlns:p14="http://schemas.microsoft.com/office/powerpoint/2010/main" val="3450988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0EC9F897-FFC0-4BC6-50CA-7F493154662D}"/>
            </a:ext>
          </a:extLst>
        </p:cNvPr>
        <p:cNvGrpSpPr/>
        <p:nvPr/>
      </p:nvGrpSpPr>
      <p:grpSpPr>
        <a:xfrm>
          <a:off x="0" y="0"/>
          <a:ext cx="0" cy="0"/>
          <a:chOff x="0" y="0"/>
          <a:chExt cx="0" cy="0"/>
        </a:xfrm>
      </p:grpSpPr>
      <p:pic>
        <p:nvPicPr>
          <p:cNvPr id="70" name="Google Shape;70;p14">
            <a:extLst>
              <a:ext uri="{FF2B5EF4-FFF2-40B4-BE49-F238E27FC236}">
                <a16:creationId xmlns:a16="http://schemas.microsoft.com/office/drawing/2014/main" id="{7E557E2E-EC4A-B719-D657-F5B13DCBB91C}"/>
              </a:ext>
            </a:extLst>
          </p:cNvPr>
          <p:cNvPicPr preferRelativeResize="0"/>
          <p:nvPr/>
        </p:nvPicPr>
        <p:blipFill>
          <a:blip r:embed="rId3">
            <a:alphaModFix/>
          </a:blip>
          <a:stretch>
            <a:fillRect/>
          </a:stretch>
        </p:blipFill>
        <p:spPr>
          <a:xfrm>
            <a:off x="319200" y="111926"/>
            <a:ext cx="1610100" cy="451150"/>
          </a:xfrm>
          <a:prstGeom prst="rect">
            <a:avLst/>
          </a:prstGeom>
          <a:noFill/>
          <a:ln>
            <a:noFill/>
          </a:ln>
        </p:spPr>
      </p:pic>
      <p:sp>
        <p:nvSpPr>
          <p:cNvPr id="75" name="Google Shape;75;p14">
            <a:extLst>
              <a:ext uri="{FF2B5EF4-FFF2-40B4-BE49-F238E27FC236}">
                <a16:creationId xmlns:a16="http://schemas.microsoft.com/office/drawing/2014/main" id="{5543A680-1E53-1B34-C18A-095D354B1C79}"/>
              </a:ext>
            </a:extLst>
          </p:cNvPr>
          <p:cNvSpPr txBox="1"/>
          <p:nvPr/>
        </p:nvSpPr>
        <p:spPr>
          <a:xfrm>
            <a:off x="39700" y="4838100"/>
            <a:ext cx="4837200" cy="305400"/>
          </a:xfrm>
          <a:prstGeom prst="rect">
            <a:avLst/>
          </a:prstGeom>
          <a:noFill/>
          <a:ln>
            <a:noFill/>
          </a:ln>
        </p:spPr>
        <p:txBody>
          <a:bodyPr spcFirstLastPara="1" wrap="square" lIns="91425" tIns="91425" rIns="91425" bIns="91425" anchor="t" anchorCtr="0">
            <a:noAutofit/>
          </a:bodyPr>
          <a:lstStyle/>
          <a:p>
            <a:r>
              <a:rPr lang="en-US" sz="600" err="1">
                <a:solidFill>
                  <a:srgbClr val="FFFFFF"/>
                </a:solidFill>
                <a:latin typeface="Lato"/>
                <a:ea typeface="Lato"/>
                <a:cs typeface="Lato"/>
                <a:sym typeface="Lato"/>
              </a:rPr>
              <a:t>DEPSCom</a:t>
            </a:r>
            <a:r>
              <a:rPr lang="en-US" sz="600">
                <a:solidFill>
                  <a:srgbClr val="FFFFFF"/>
                </a:solidFill>
                <a:latin typeface="Lato"/>
                <a:ea typeface="Lato"/>
                <a:cs typeface="Lato"/>
                <a:sym typeface="Lato"/>
              </a:rPr>
              <a:t> Meeting March 2025</a:t>
            </a:r>
          </a:p>
        </p:txBody>
      </p:sp>
      <p:sp>
        <p:nvSpPr>
          <p:cNvPr id="78" name="Google Shape;78;p14">
            <a:extLst>
              <a:ext uri="{FF2B5EF4-FFF2-40B4-BE49-F238E27FC236}">
                <a16:creationId xmlns:a16="http://schemas.microsoft.com/office/drawing/2014/main" id="{586AEBCA-CF16-2516-C1B3-7BD51B8B37D5}"/>
              </a:ext>
            </a:extLst>
          </p:cNvPr>
          <p:cNvSpPr txBox="1">
            <a:spLocks noGrp="1"/>
          </p:cNvSpPr>
          <p:nvPr>
            <p:ph type="sldNum" idx="12"/>
          </p:nvPr>
        </p:nvSpPr>
        <p:spPr>
          <a:xfrm>
            <a:off x="8595308" y="4793992"/>
            <a:ext cx="548700" cy="393600"/>
          </a:xfrm>
          <a:prstGeom prst="rect">
            <a:avLst/>
          </a:prstGeom>
        </p:spPr>
        <p:txBody>
          <a:bodyPr spcFirstLastPara="1" vert="horz" wrap="square" lIns="91425" tIns="91425" rIns="91425" bIns="91425" rtlCol="0" anchor="ctr" anchorCtr="0">
            <a:normAutofit/>
          </a:bodyPr>
          <a:lstStyle/>
          <a:p>
            <a:fld id="{00000000-1234-1234-1234-123412341234}" type="slidenum">
              <a:rPr lang="en" sz="600">
                <a:solidFill>
                  <a:schemeClr val="lt1"/>
                </a:solidFill>
                <a:latin typeface="Lato"/>
                <a:ea typeface="Lato"/>
                <a:cs typeface="Lato"/>
                <a:sym typeface="Lato"/>
              </a:rPr>
              <a:pPr/>
              <a:t>8</a:t>
            </a:fld>
            <a:endParaRPr sz="600">
              <a:solidFill>
                <a:schemeClr val="lt1"/>
              </a:solidFill>
              <a:latin typeface="Lato"/>
              <a:ea typeface="Lato"/>
              <a:cs typeface="Lato"/>
              <a:sym typeface="Lato"/>
            </a:endParaRPr>
          </a:p>
        </p:txBody>
      </p:sp>
      <p:sp>
        <p:nvSpPr>
          <p:cNvPr id="3" name="Rectangle 2">
            <a:extLst>
              <a:ext uri="{FF2B5EF4-FFF2-40B4-BE49-F238E27FC236}">
                <a16:creationId xmlns:a16="http://schemas.microsoft.com/office/drawing/2014/main" id="{9DF624CB-460F-CC2C-2F3B-928B594F9BCB}"/>
              </a:ext>
            </a:extLst>
          </p:cNvPr>
          <p:cNvSpPr/>
          <p:nvPr/>
        </p:nvSpPr>
        <p:spPr>
          <a:xfrm>
            <a:off x="124500" y="4589354"/>
            <a:ext cx="1804800" cy="276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6C9119E-EE1B-37F4-FEC5-3439ABDC6390}"/>
              </a:ext>
            </a:extLst>
          </p:cNvPr>
          <p:cNvSpPr txBox="1"/>
          <p:nvPr/>
        </p:nvSpPr>
        <p:spPr>
          <a:xfrm>
            <a:off x="154132" y="1068642"/>
            <a:ext cx="8441176" cy="2400657"/>
          </a:xfrm>
          <a:prstGeom prst="rect">
            <a:avLst/>
          </a:prstGeom>
          <a:noFill/>
        </p:spPr>
        <p:txBody>
          <a:bodyPr wrap="square" rtlCol="0">
            <a:spAutoFit/>
          </a:bodyPr>
          <a:lstStyle/>
          <a:p>
            <a:r>
              <a:rPr lang="en-US" b="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Examples of potential new studies and projects:</a:t>
            </a:r>
          </a:p>
          <a:p>
            <a:pPr marL="285750" indent="-285750">
              <a:buFont typeface="Arial" panose="020B0604020202020204" pitchFamily="34" charset="0"/>
              <a:buChar char="•"/>
            </a:pPr>
            <a:endParaRPr lang="en-US" sz="1600" b="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600" b="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CBMS’s suggested consensus study: </a:t>
            </a:r>
            <a:r>
              <a:rPr lang="en-US" sz="1600" b="1" u="sng"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The Need for a Grades 9 -14 Mathematical and Statistical Sciences Framework</a:t>
            </a:r>
          </a:p>
          <a:p>
            <a:pPr marL="285750" indent="-285750">
              <a:buFont typeface="Arial" panose="020B0604020202020204" pitchFamily="34" charset="0"/>
              <a:buChar char="•"/>
            </a:pPr>
            <a:endParaRPr lang="en-US" sz="1600" b="1" u="sng"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600" b="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Workshops, webinars, panel discussions, other consensus studies</a:t>
            </a:r>
          </a:p>
          <a:p>
            <a:pPr marL="285750" indent="-285750">
              <a:buFont typeface="Arial" panose="020B0604020202020204" pitchFamily="34" charset="0"/>
              <a:buChar char="•"/>
            </a:pPr>
            <a:endParaRPr lang="en-US" sz="1600" b="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endParaRPr>
          </a:p>
          <a:p>
            <a:r>
              <a:rPr lang="en-US" dirty="0"/>
              <a:t>	</a:t>
            </a:r>
          </a:p>
          <a:p>
            <a:endParaRPr lang="en-US" dirty="0"/>
          </a:p>
        </p:txBody>
      </p:sp>
      <p:sp>
        <p:nvSpPr>
          <p:cNvPr id="2" name="Rectangle 1">
            <a:extLst>
              <a:ext uri="{FF2B5EF4-FFF2-40B4-BE49-F238E27FC236}">
                <a16:creationId xmlns:a16="http://schemas.microsoft.com/office/drawing/2014/main" id="{48223092-67FE-1C85-3D27-C7C268A55373}"/>
              </a:ext>
            </a:extLst>
          </p:cNvPr>
          <p:cNvSpPr/>
          <p:nvPr/>
        </p:nvSpPr>
        <p:spPr>
          <a:xfrm>
            <a:off x="8580120" y="0"/>
            <a:ext cx="56388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Google Shape;69;p14">
            <a:extLst>
              <a:ext uri="{FF2B5EF4-FFF2-40B4-BE49-F238E27FC236}">
                <a16:creationId xmlns:a16="http://schemas.microsoft.com/office/drawing/2014/main" id="{86D4D702-498D-58D6-7943-5B799853941F}"/>
              </a:ext>
            </a:extLst>
          </p:cNvPr>
          <p:cNvSpPr/>
          <p:nvPr/>
        </p:nvSpPr>
        <p:spPr>
          <a:xfrm>
            <a:off x="0" y="0"/>
            <a:ext cx="9144000" cy="675000"/>
          </a:xfrm>
          <a:prstGeom prst="rect">
            <a:avLst/>
          </a:prstGeom>
          <a:solidFill>
            <a:srgbClr val="21174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71" name="Google Shape;71;p14">
            <a:extLst>
              <a:ext uri="{FF2B5EF4-FFF2-40B4-BE49-F238E27FC236}">
                <a16:creationId xmlns:a16="http://schemas.microsoft.com/office/drawing/2014/main" id="{0A416221-5156-3A69-217F-F70717D588A3}"/>
              </a:ext>
            </a:extLst>
          </p:cNvPr>
          <p:cNvSpPr/>
          <p:nvPr/>
        </p:nvSpPr>
        <p:spPr>
          <a:xfrm>
            <a:off x="0" y="4749900"/>
            <a:ext cx="9144000" cy="393600"/>
          </a:xfrm>
          <a:prstGeom prst="rect">
            <a:avLst/>
          </a:prstGeom>
          <a:solidFill>
            <a:srgbClr val="21174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5" name="Google Shape;74;p14">
            <a:extLst>
              <a:ext uri="{FF2B5EF4-FFF2-40B4-BE49-F238E27FC236}">
                <a16:creationId xmlns:a16="http://schemas.microsoft.com/office/drawing/2014/main" id="{2FD0D4ED-F4BB-A166-B19B-FBDF63497C29}"/>
              </a:ext>
            </a:extLst>
          </p:cNvPr>
          <p:cNvSpPr txBox="1"/>
          <p:nvPr/>
        </p:nvSpPr>
        <p:spPr>
          <a:xfrm>
            <a:off x="374812" y="95446"/>
            <a:ext cx="8769188" cy="601600"/>
          </a:xfrm>
          <a:prstGeom prst="rect">
            <a:avLst/>
          </a:prstGeom>
          <a:noFill/>
          <a:ln>
            <a:noFill/>
          </a:ln>
        </p:spPr>
        <p:txBody>
          <a:bodyPr spcFirstLastPara="1" wrap="square" lIns="121900" tIns="121900" rIns="121900" bIns="121900" anchor="t" anchorCtr="0">
            <a:noAutofit/>
          </a:bodyPr>
          <a:lstStyle/>
          <a:p>
            <a:r>
              <a:rPr lang="en-US" sz="2000" b="1">
                <a:solidFill>
                  <a:schemeClr val="bg1"/>
                </a:solidFill>
                <a:latin typeface="Lato"/>
                <a:ea typeface="Lato"/>
                <a:cs typeface="Lato"/>
                <a:sym typeface="Lato"/>
              </a:rPr>
              <a:t>MSEB: future opportunities for participation and funding</a:t>
            </a:r>
            <a:endParaRPr sz="2000" b="1">
              <a:solidFill>
                <a:schemeClr val="bg1"/>
              </a:solidFill>
              <a:latin typeface="Lato"/>
              <a:ea typeface="Lato"/>
              <a:cs typeface="Lato"/>
              <a:sym typeface="Lato"/>
            </a:endParaRPr>
          </a:p>
          <a:p>
            <a:endParaRPr>
              <a:latin typeface="Lato"/>
              <a:ea typeface="Lato"/>
              <a:cs typeface="Lato"/>
              <a:sym typeface="Lato"/>
            </a:endParaRPr>
          </a:p>
        </p:txBody>
      </p:sp>
      <p:sp>
        <p:nvSpPr>
          <p:cNvPr id="6" name="Rectangle 5">
            <a:extLst>
              <a:ext uri="{FF2B5EF4-FFF2-40B4-BE49-F238E27FC236}">
                <a16:creationId xmlns:a16="http://schemas.microsoft.com/office/drawing/2014/main" id="{15548A65-102C-973E-411F-21EA9B4CD660}"/>
              </a:ext>
            </a:extLst>
          </p:cNvPr>
          <p:cNvSpPr/>
          <p:nvPr/>
        </p:nvSpPr>
        <p:spPr>
          <a:xfrm>
            <a:off x="239371" y="3352942"/>
            <a:ext cx="7988795" cy="7948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 The MSEB will be seeking experts to brief the board and to serve on its committees. Sign-up to our email list to receive updates and notices.***</a:t>
            </a:r>
          </a:p>
        </p:txBody>
      </p:sp>
    </p:spTree>
    <p:extLst>
      <p:ext uri="{BB962C8B-B14F-4D97-AF65-F5344CB8AC3E}">
        <p14:creationId xmlns:p14="http://schemas.microsoft.com/office/powerpoint/2010/main" val="131489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8C991-3EA4-3710-2453-2A12C6F8C21B}"/>
            </a:ext>
          </a:extLst>
        </p:cNvPr>
        <p:cNvGrpSpPr/>
        <p:nvPr/>
      </p:nvGrpSpPr>
      <p:grpSpPr>
        <a:xfrm>
          <a:off x="0" y="0"/>
          <a:ext cx="0" cy="0"/>
          <a:chOff x="0" y="0"/>
          <a:chExt cx="0" cy="0"/>
        </a:xfrm>
      </p:grpSpPr>
      <p:pic>
        <p:nvPicPr>
          <p:cNvPr id="14" name="Picture Placeholder 15" descr="A picture containing building, ceiling&#10;&#10;Description automatically generated">
            <a:extLst>
              <a:ext uri="{FF2B5EF4-FFF2-40B4-BE49-F238E27FC236}">
                <a16:creationId xmlns:a16="http://schemas.microsoft.com/office/drawing/2014/main" id="{1B86AFC2-BCFC-C798-CAA0-D82008437E67}"/>
              </a:ext>
            </a:extLst>
          </p:cNvPr>
          <p:cNvPicPr>
            <a:picLocks noGrp="1" noChangeAspect="1"/>
          </p:cNvPicPr>
          <p:nvPr>
            <p:ph type="pic" sz="quarter" idx="11"/>
          </p:nvPr>
        </p:nvPicPr>
        <p:blipFill rotWithShape="1">
          <a:blip r:embed="rId3" cstate="print"/>
          <a:srcRect/>
          <a:stretch/>
        </p:blipFill>
        <p:spPr/>
      </p:pic>
      <p:sp>
        <p:nvSpPr>
          <p:cNvPr id="3" name="Text Placeholder 2">
            <a:extLst>
              <a:ext uri="{FF2B5EF4-FFF2-40B4-BE49-F238E27FC236}">
                <a16:creationId xmlns:a16="http://schemas.microsoft.com/office/drawing/2014/main" id="{C7995019-94F6-C6F8-37A4-A20772641886}"/>
              </a:ext>
            </a:extLst>
          </p:cNvPr>
          <p:cNvSpPr>
            <a:spLocks noGrp="1"/>
          </p:cNvSpPr>
          <p:nvPr>
            <p:ph type="body" sz="quarter" idx="10"/>
          </p:nvPr>
        </p:nvSpPr>
        <p:spPr>
          <a:xfrm>
            <a:off x="-1" y="1203740"/>
            <a:ext cx="6110422" cy="3971925"/>
          </a:xfrm>
        </p:spPr>
        <p:txBody>
          <a:bodyPr rtlCol="0">
            <a:noAutofit/>
          </a:bodyPr>
          <a:lstStyle/>
          <a:p>
            <a:pPr fontAlgn="auto">
              <a:spcAft>
                <a:spcPts val="0"/>
              </a:spcAft>
              <a:defRPr/>
            </a:pPr>
            <a:endParaRPr lang="en-US" sz="800" b="1"/>
          </a:p>
          <a:p>
            <a:pPr fontAlgn="auto">
              <a:spcAft>
                <a:spcPts val="0"/>
              </a:spcAft>
              <a:defRPr/>
            </a:pPr>
            <a:r>
              <a:rPr lang="en-US" sz="2200">
                <a:latin typeface="Times New Roman" panose="02020603050405020304" pitchFamily="18" charset="0"/>
                <a:cs typeface="Times New Roman" panose="02020603050405020304" pitchFamily="18" charset="0"/>
              </a:rPr>
              <a:t>Transforming Undergraduate </a:t>
            </a:r>
          </a:p>
          <a:p>
            <a:pPr fontAlgn="auto">
              <a:spcAft>
                <a:spcPts val="0"/>
              </a:spcAft>
              <a:defRPr/>
            </a:pPr>
            <a:r>
              <a:rPr lang="en-US" sz="2200">
                <a:latin typeface="Times New Roman" panose="02020603050405020304" pitchFamily="18" charset="0"/>
                <a:cs typeface="Times New Roman" panose="02020603050405020304" pitchFamily="18" charset="0"/>
              </a:rPr>
              <a:t>STEM Education: </a:t>
            </a:r>
          </a:p>
          <a:p>
            <a:pPr fontAlgn="auto">
              <a:spcAft>
                <a:spcPts val="0"/>
              </a:spcAft>
              <a:defRPr/>
            </a:pPr>
            <a:r>
              <a:rPr lang="en-US" sz="2200">
                <a:latin typeface="Times New Roman" panose="02020603050405020304" pitchFamily="18" charset="0"/>
                <a:cs typeface="Times New Roman" panose="02020603050405020304" pitchFamily="18" charset="0"/>
              </a:rPr>
              <a:t>Supporting Equitable and Effective Teaching</a:t>
            </a:r>
            <a:endParaRPr lang="en-US" sz="1800">
              <a:latin typeface="Times New Roman" panose="02020603050405020304" pitchFamily="18" charset="0"/>
              <a:cs typeface="Times New Roman" panose="02020603050405020304" pitchFamily="18" charset="0"/>
            </a:endParaRPr>
          </a:p>
        </p:txBody>
      </p:sp>
      <p:sp>
        <p:nvSpPr>
          <p:cNvPr id="40966" name="Freeform 5">
            <a:extLst>
              <a:ext uri="{FF2B5EF4-FFF2-40B4-BE49-F238E27FC236}">
                <a16:creationId xmlns:a16="http://schemas.microsoft.com/office/drawing/2014/main" id="{D2CC6DE8-EF07-7F68-F1D4-7E4C44792C33}"/>
              </a:ext>
            </a:extLst>
          </p:cNvPr>
          <p:cNvSpPr>
            <a:spLocks noEditPoints="1"/>
          </p:cNvSpPr>
          <p:nvPr/>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B3B3C"/>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1108DFBB-556D-3EA8-035D-ABAD5D3F3BAB}"/>
              </a:ext>
            </a:extLst>
          </p:cNvPr>
          <p:cNvPicPr>
            <a:picLocks noChangeAspect="1"/>
          </p:cNvPicPr>
          <p:nvPr/>
        </p:nvPicPr>
        <p:blipFill>
          <a:blip r:embed="rId4"/>
          <a:stretch>
            <a:fillRect/>
          </a:stretch>
        </p:blipFill>
        <p:spPr>
          <a:xfrm>
            <a:off x="4336697" y="3045479"/>
            <a:ext cx="1421578" cy="1421578"/>
          </a:xfrm>
          <a:prstGeom prst="rect">
            <a:avLst/>
          </a:prstGeom>
        </p:spPr>
      </p:pic>
      <p:sp>
        <p:nvSpPr>
          <p:cNvPr id="5" name="TextBox 4">
            <a:extLst>
              <a:ext uri="{FF2B5EF4-FFF2-40B4-BE49-F238E27FC236}">
                <a16:creationId xmlns:a16="http://schemas.microsoft.com/office/drawing/2014/main" id="{2D030FF0-5F30-8A48-952A-004BD366109D}"/>
              </a:ext>
            </a:extLst>
          </p:cNvPr>
          <p:cNvSpPr txBox="1"/>
          <p:nvPr/>
        </p:nvSpPr>
        <p:spPr>
          <a:xfrm>
            <a:off x="92505" y="4636695"/>
            <a:ext cx="5709808" cy="369332"/>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https://nationalacademies.org/UG-STEM-Teaching</a:t>
            </a: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descr="Transforming Undergraduate STEM Education: Supporting Equitable and Effective Teaching">
            <a:extLst>
              <a:ext uri="{FF2B5EF4-FFF2-40B4-BE49-F238E27FC236}">
                <a16:creationId xmlns:a16="http://schemas.microsoft.com/office/drawing/2014/main" id="{6066C6D7-7EC9-C3CB-9DD9-00F15EBA6CC4}"/>
              </a:ext>
            </a:extLst>
          </p:cNvPr>
          <p:cNvPicPr>
            <a:picLocks noGrp="1" noChangeAspect="1" noChangeArrowheads="1"/>
          </p:cNvPicPr>
          <p:nvPr/>
        </p:nvPicPr>
        <p:blipFill rotWithShape="1">
          <a:blip r:embed="rId6">
            <a:extLst>
              <a:ext uri="{28A0092B-C50C-407E-A947-70E740481C1C}">
                <a14:useLocalDpi xmlns:a14="http://schemas.microsoft.com/office/drawing/2010/main" val="0"/>
              </a:ext>
            </a:extLst>
          </a:blip>
          <a:srcRect t="-485" r="-14189" b="-14355"/>
          <a:stretch/>
        </p:blipFill>
        <p:spPr bwMode="auto">
          <a:xfrm>
            <a:off x="6469064" y="564833"/>
            <a:ext cx="2747894" cy="414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38538"/>
      </p:ext>
    </p:extLst>
  </p:cSld>
  <p:clrMapOvr>
    <a:masterClrMapping/>
  </p:clrMapOvr>
</p:sld>
</file>

<file path=ppt/theme/theme1.xml><?xml version="1.0" encoding="utf-8"?>
<a:theme xmlns:a="http://schemas.openxmlformats.org/drawingml/2006/main" name="Office Theme">
  <a:themeElements>
    <a:clrScheme name="National Academies Office Colors">
      <a:dk1>
        <a:srgbClr val="3B3B3C"/>
      </a:dk1>
      <a:lt1>
        <a:sysClr val="window" lastClr="FFFFFF"/>
      </a:lt1>
      <a:dk2>
        <a:srgbClr val="211747"/>
      </a:dk2>
      <a:lt2>
        <a:srgbClr val="F3F1EB"/>
      </a:lt2>
      <a:accent1>
        <a:srgbClr val="211747"/>
      </a:accent1>
      <a:accent2>
        <a:srgbClr val="4148C2"/>
      </a:accent2>
      <a:accent3>
        <a:srgbClr val="E269A0"/>
      </a:accent3>
      <a:accent4>
        <a:srgbClr val="FEDA6C"/>
      </a:accent4>
      <a:accent5>
        <a:srgbClr val="7ADBF0"/>
      </a:accent5>
      <a:accent6>
        <a:srgbClr val="DCF9E5"/>
      </a:accent6>
      <a:hlink>
        <a:srgbClr val="0563C1"/>
      </a:hlink>
      <a:folHlink>
        <a:srgbClr val="954F72"/>
      </a:folHlink>
    </a:clrScheme>
    <a:fontScheme name="National Academies Office Fonts">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E6197453-6242-9E41-9A22-1225A38DBA1C}" vid="{905323BC-6E37-A848-BA64-BBF8FE76A358}"/>
    </a:ext>
  </a:extLst>
</a:theme>
</file>

<file path=ppt/theme/theme2.xml><?xml version="1.0" encoding="utf-8"?>
<a:theme xmlns:a="http://schemas.openxmlformats.org/drawingml/2006/main" name="7_USP MLE Master Slides">
  <a:themeElements>
    <a:clrScheme name="Bill &amp; Melinda Gates Foundation Colors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resentation2" id="{3141EA96-2A0F-7F40-9CCE-FE7B3BB11294}" vid="{F3DD5B51-3E79-584F-A6B4-1A16639797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8A5390B86035449C48D5277B489CD5" ma:contentTypeVersion="4" ma:contentTypeDescription="Create a new document." ma:contentTypeScope="" ma:versionID="827f4a7bf9705f88ada5daa26c9b7bd6">
  <xsd:schema xmlns:xsd="http://www.w3.org/2001/XMLSchema" xmlns:xs="http://www.w3.org/2001/XMLSchema" xmlns:p="http://schemas.microsoft.com/office/2006/metadata/properties" xmlns:ns2="fc305bdf-8c62-4d5a-bbc4-6eb3c770d7a1" targetNamespace="http://schemas.microsoft.com/office/2006/metadata/properties" ma:root="true" ma:fieldsID="838bbc61bb98cf46f2ceefaea3d4af36" ns2:_="">
    <xsd:import namespace="fc305bdf-8c62-4d5a-bbc4-6eb3c770d7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305bdf-8c62-4d5a-bbc4-6eb3c770d7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E957EC-911B-4AD7-A051-85899AB267C5}">
  <ds:schemaRefs>
    <ds:schemaRef ds:uri="fc305bdf-8c62-4d5a-bbc4-6eb3c770d7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FC8F84-57FE-474B-AECC-B305345533AA}">
  <ds:schemaRefs>
    <ds:schemaRef ds:uri="http://schemas.microsoft.com/sharepoint/v3/contenttype/forms"/>
  </ds:schemaRefs>
</ds:datastoreItem>
</file>

<file path=customXml/itemProps3.xml><?xml version="1.0" encoding="utf-8"?>
<ds:datastoreItem xmlns:ds="http://schemas.openxmlformats.org/officeDocument/2006/customXml" ds:itemID="{D15CA7BB-8B50-4400-AE01-8B75480905DD}">
  <ds:schemaRefs>
    <ds:schemaRef ds:uri="1dafcd4b-4ee2-4efc-ae56-a04d60118d07"/>
    <ds:schemaRef ds:uri="7a3718b1-23a4-493f-b83e-48f43cd4f9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National Academies PPT</Template>
  <TotalTime>38</TotalTime>
  <Words>2326</Words>
  <Application>Microsoft Office PowerPoint</Application>
  <PresentationFormat>On-screen Show (16:9)</PresentationFormat>
  <Paragraphs>233</Paragraphs>
  <Slides>15</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Malgun Gothic</vt:lpstr>
      <vt:lpstr>Arial</vt:lpstr>
      <vt:lpstr>Calibri</vt:lpstr>
      <vt:lpstr>Georgia</vt:lpstr>
      <vt:lpstr>Lato</vt:lpstr>
      <vt:lpstr>Times</vt:lpstr>
      <vt:lpstr>Times New Roman</vt:lpstr>
      <vt:lpstr>Times New Roman Bold</vt:lpstr>
      <vt:lpstr>Wingdings</vt:lpstr>
      <vt:lpstr>Office Theme</vt:lpstr>
      <vt:lpstr>7_USP MLE Master Slides</vt:lpstr>
      <vt:lpstr>PowerPoint Presentation</vt:lpstr>
      <vt:lpstr>The National Academies</vt:lpstr>
      <vt:lpstr>PowerPoint Presentation</vt:lpstr>
      <vt:lpstr>PowerPoint Presentation</vt:lpstr>
      <vt:lpstr>PowerPoint Presentation</vt:lpstr>
      <vt:lpstr>Areas of expertise:</vt:lpstr>
      <vt:lpstr>PowerPoint Presentation</vt:lpstr>
      <vt:lpstr>PowerPoint Presentation</vt:lpstr>
      <vt:lpstr>PowerPoint Presentation</vt:lpstr>
      <vt:lpstr>PowerPoint Presentation</vt:lpstr>
      <vt:lpstr>PowerPoint Presentation</vt:lpstr>
      <vt:lpstr>PowerPoint Presentation</vt:lpstr>
      <vt:lpstr>Chapter 5: Using the Principles to Improve Learning Experiences  </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Gao, Janet</dc:creator>
  <cp:keywords/>
  <dc:description/>
  <cp:lastModifiedBy>Heimberg, Jennifer</cp:lastModifiedBy>
  <cp:revision>2</cp:revision>
  <cp:lastPrinted>2023-05-09T13:55:16Z</cp:lastPrinted>
  <dcterms:created xsi:type="dcterms:W3CDTF">2023-04-12T15:34:39Z</dcterms:created>
  <dcterms:modified xsi:type="dcterms:W3CDTF">2025-05-02T12:20:52Z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0x0101003F8A5390B86035449C48D5277B489CD5</vt:lpwstr>
  </property>
</Properties>
</file>